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x="18288000" cy="10287000"/>
  <p:notesSz cx="6858000" cy="9144000"/>
  <p:embeddedFontLst>
    <p:embeddedFont>
      <p:font typeface="Fraunces Bold" charset="1" panose="00000000000000000000"/>
      <p:regular r:id="rId18"/>
    </p:embeddedFont>
    <p:embeddedFont>
      <p:font typeface="Cardo" charset="1" panose="02020600000000000000"/>
      <p:regular r:id="rId19"/>
    </p:embeddedFont>
    <p:embeddedFont>
      <p:font typeface="Fraunces Semi-Bold" charset="1" panose="00000000000000000000"/>
      <p:regular r:id="rId20"/>
    </p:embeddedFont>
    <p:embeddedFont>
      <p:font typeface="Playfair Display" charset="1" panose="00000000000000000000"/>
      <p:regular r:id="rId21"/>
    </p:embeddedFont>
    <p:embeddedFont>
      <p:font typeface="Poppins Bold" charset="1" panose="00000800000000000000"/>
      <p:regular r:id="rId22"/>
    </p:embeddedFont>
    <p:embeddedFont>
      <p:font typeface="Poppins" charset="1" panose="0000050000000000000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fonts/font18.fntdata" Type="http://schemas.openxmlformats.org/officeDocument/2006/relationships/font"/><Relationship Id="rId19" Target="fonts/font19.fntdata" Type="http://schemas.openxmlformats.org/officeDocument/2006/relationships/font"/><Relationship Id="rId2" Target="presProps.xml" Type="http://schemas.openxmlformats.org/officeDocument/2006/relationships/presProps"/><Relationship Id="rId20" Target="fonts/font20.fntdata" Type="http://schemas.openxmlformats.org/officeDocument/2006/relationships/font"/><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media/image5.png" Type="http://schemas.openxmlformats.org/officeDocument/2006/relationships/image"/><Relationship Id="rId7" Target="../media/image6.svg" Type="http://schemas.openxmlformats.org/officeDocument/2006/relationships/image"/><Relationship Id="rId8" Target="../media/image7.png" Type="http://schemas.openxmlformats.org/officeDocument/2006/relationships/image"/><Relationship Id="rId9" Target="../media/image8.sv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0.png" Type="http://schemas.openxmlformats.org/officeDocument/2006/relationships/image"/><Relationship Id="rId3" Target="../media/image51.png" Type="http://schemas.openxmlformats.org/officeDocument/2006/relationships/image"/><Relationship Id="rId4" Target="../media/image52.png" Type="http://schemas.openxmlformats.org/officeDocument/2006/relationships/image"/><Relationship Id="rId5" Target="../media/image53.png" Type="http://schemas.openxmlformats.org/officeDocument/2006/relationships/image"/><Relationship Id="rId6" Target="../media/image54.png" Type="http://schemas.openxmlformats.org/officeDocument/2006/relationships/image"/><Relationship Id="rId7" Target="../media/image55.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6.png" Type="http://schemas.openxmlformats.org/officeDocument/2006/relationships/image"/><Relationship Id="rId3" Target="../media/image57.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8.png" Type="http://schemas.openxmlformats.org/officeDocument/2006/relationships/image"/><Relationship Id="rId3" Target="../media/image59.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2.png" Type="http://schemas.openxmlformats.org/officeDocument/2006/relationships/image"/><Relationship Id="rId11" Target="../media/image13.png" Type="http://schemas.openxmlformats.org/officeDocument/2006/relationships/image"/><Relationship Id="rId12" Target="../media/image7.png" Type="http://schemas.openxmlformats.org/officeDocument/2006/relationships/image"/><Relationship Id="rId13" Target="../media/image8.svg" Type="http://schemas.openxmlformats.org/officeDocument/2006/relationships/image"/><Relationship Id="rId2" Target="../media/image5.png" Type="http://schemas.openxmlformats.org/officeDocument/2006/relationships/image"/><Relationship Id="rId3" Target="../media/image6.svg" Type="http://schemas.openxmlformats.org/officeDocument/2006/relationships/image"/><Relationship Id="rId4" Target="../media/image1.png" Type="http://schemas.openxmlformats.org/officeDocument/2006/relationships/image"/><Relationship Id="rId5" Target="../media/image2.svg" Type="http://schemas.openxmlformats.org/officeDocument/2006/relationships/image"/><Relationship Id="rId6" Target="../media/image3.png" Type="http://schemas.openxmlformats.org/officeDocument/2006/relationships/image"/><Relationship Id="rId7" Target="../media/image4.svg" Type="http://schemas.openxmlformats.org/officeDocument/2006/relationships/image"/><Relationship Id="rId8" Target="../media/image10.png" Type="http://schemas.openxmlformats.org/officeDocument/2006/relationships/image"/><Relationship Id="rId9" Target="../media/image11.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png" Type="http://schemas.openxmlformats.org/officeDocument/2006/relationships/image"/><Relationship Id="rId11" Target="../media/image8.svg" Type="http://schemas.openxmlformats.org/officeDocument/2006/relationships/image"/><Relationship Id="rId2" Target="../media/image14.png" Type="http://schemas.openxmlformats.org/officeDocument/2006/relationships/image"/><Relationship Id="rId3" Target="../media/image5.png" Type="http://schemas.openxmlformats.org/officeDocument/2006/relationships/image"/><Relationship Id="rId4" Target="../media/image6.svg" Type="http://schemas.openxmlformats.org/officeDocument/2006/relationships/image"/><Relationship Id="rId5" Target="../media/image1.png" Type="http://schemas.openxmlformats.org/officeDocument/2006/relationships/image"/><Relationship Id="rId6" Target="../media/image2.svg" Type="http://schemas.openxmlformats.org/officeDocument/2006/relationships/image"/><Relationship Id="rId7" Target="../media/image3.png" Type="http://schemas.openxmlformats.org/officeDocument/2006/relationships/image"/><Relationship Id="rId8" Target="../media/image4.svg" Type="http://schemas.openxmlformats.org/officeDocument/2006/relationships/image"/><Relationship Id="rId9" Target="../media/image15.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21.png" Type="http://schemas.openxmlformats.org/officeDocument/2006/relationships/image"/><Relationship Id="rId11" Target="../media/image22.svg" Type="http://schemas.openxmlformats.org/officeDocument/2006/relationships/image"/><Relationship Id="rId2" Target="../media/image16.png" Type="http://schemas.openxmlformats.org/officeDocument/2006/relationships/image"/><Relationship Id="rId3" Target="../media/image5.png" Type="http://schemas.openxmlformats.org/officeDocument/2006/relationships/image"/><Relationship Id="rId4" Target="../media/image17.svg" Type="http://schemas.openxmlformats.org/officeDocument/2006/relationships/image"/><Relationship Id="rId5" Target="../media/image1.png" Type="http://schemas.openxmlformats.org/officeDocument/2006/relationships/image"/><Relationship Id="rId6" Target="../media/image18.svg" Type="http://schemas.openxmlformats.org/officeDocument/2006/relationships/image"/><Relationship Id="rId7" Target="../media/image3.png" Type="http://schemas.openxmlformats.org/officeDocument/2006/relationships/image"/><Relationship Id="rId8" Target="../media/image19.svg" Type="http://schemas.openxmlformats.org/officeDocument/2006/relationships/image"/><Relationship Id="rId9" Target="../media/image20.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png" Type="http://schemas.openxmlformats.org/officeDocument/2006/relationships/image"/><Relationship Id="rId3" Target="../media/image24.png" Type="http://schemas.openxmlformats.org/officeDocument/2006/relationships/image"/><Relationship Id="rId4" Target="../media/image25.png" Type="http://schemas.openxmlformats.org/officeDocument/2006/relationships/image"/><Relationship Id="rId5" Target="../media/image26.png" Type="http://schemas.openxmlformats.org/officeDocument/2006/relationships/image"/><Relationship Id="rId6" Target="../media/image27.png" Type="http://schemas.openxmlformats.org/officeDocument/2006/relationships/image"/><Relationship Id="rId7" Target="../media/image28.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png" Type="http://schemas.openxmlformats.org/officeDocument/2006/relationships/image"/><Relationship Id="rId3" Target="../media/image29.png" Type="http://schemas.openxmlformats.org/officeDocument/2006/relationships/image"/><Relationship Id="rId4" Target="../media/image30.png" Type="http://schemas.openxmlformats.org/officeDocument/2006/relationships/image"/><Relationship Id="rId5" Target="../media/image31.png" Type="http://schemas.openxmlformats.org/officeDocument/2006/relationships/image"/><Relationship Id="rId6" Target="../media/image32.png" Type="http://schemas.openxmlformats.org/officeDocument/2006/relationships/image"/><Relationship Id="rId7" Target="../media/image33.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4.png" Type="http://schemas.openxmlformats.org/officeDocument/2006/relationships/image"/><Relationship Id="rId3" Target="../media/image35.png" Type="http://schemas.openxmlformats.org/officeDocument/2006/relationships/image"/><Relationship Id="rId4" Target="../media/image36.png" Type="http://schemas.openxmlformats.org/officeDocument/2006/relationships/image"/><Relationship Id="rId5" Target="../media/image37.png" Type="http://schemas.openxmlformats.org/officeDocument/2006/relationships/image"/><Relationship Id="rId6" Target="../media/image38.png" Type="http://schemas.openxmlformats.org/officeDocument/2006/relationships/image"/><Relationship Id="rId7" Target="../media/image39.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0.png" Type="http://schemas.openxmlformats.org/officeDocument/2006/relationships/image"/><Relationship Id="rId3" Target="../media/image41.png" Type="http://schemas.openxmlformats.org/officeDocument/2006/relationships/image"/><Relationship Id="rId4" Target="../media/image42.png" Type="http://schemas.openxmlformats.org/officeDocument/2006/relationships/image"/><Relationship Id="rId5" Target="../media/image43.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4.png" Type="http://schemas.openxmlformats.org/officeDocument/2006/relationships/image"/><Relationship Id="rId3" Target="../media/image45.png" Type="http://schemas.openxmlformats.org/officeDocument/2006/relationships/image"/><Relationship Id="rId4" Target="../media/image46.png" Type="http://schemas.openxmlformats.org/officeDocument/2006/relationships/image"/><Relationship Id="rId5" Target="../media/image47.png" Type="http://schemas.openxmlformats.org/officeDocument/2006/relationships/image"/><Relationship Id="rId6" Target="../media/image48.png" Type="http://schemas.openxmlformats.org/officeDocument/2006/relationships/image"/><Relationship Id="rId7" Target="../media/image49.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7F3F1"/>
        </a:solidFill>
      </p:bgPr>
    </p:bg>
    <p:spTree>
      <p:nvGrpSpPr>
        <p:cNvPr id="1" name=""/>
        <p:cNvGrpSpPr/>
        <p:nvPr/>
      </p:nvGrpSpPr>
      <p:grpSpPr>
        <a:xfrm>
          <a:off x="0" y="0"/>
          <a:ext cx="0" cy="0"/>
          <a:chOff x="0" y="0"/>
          <a:chExt cx="0" cy="0"/>
        </a:xfrm>
      </p:grpSpPr>
      <p:sp>
        <p:nvSpPr>
          <p:cNvPr name="Freeform 2" id="2"/>
          <p:cNvSpPr/>
          <p:nvPr/>
        </p:nvSpPr>
        <p:spPr>
          <a:xfrm flipH="false" flipV="false" rot="0">
            <a:off x="493723" y="8689515"/>
            <a:ext cx="2991372" cy="902680"/>
          </a:xfrm>
          <a:custGeom>
            <a:avLst/>
            <a:gdLst/>
            <a:ahLst/>
            <a:cxnLst/>
            <a:rect r="r" b="b" t="t" l="l"/>
            <a:pathLst>
              <a:path h="902680" w="2991372">
                <a:moveTo>
                  <a:pt x="0" y="0"/>
                </a:moveTo>
                <a:lnTo>
                  <a:pt x="2991372" y="0"/>
                </a:lnTo>
                <a:lnTo>
                  <a:pt x="2991372" y="902681"/>
                </a:lnTo>
                <a:lnTo>
                  <a:pt x="0" y="902681"/>
                </a:lnTo>
                <a:lnTo>
                  <a:pt x="0" y="0"/>
                </a:lnTo>
                <a:close/>
              </a:path>
            </a:pathLst>
          </a:custGeom>
          <a:blipFill>
            <a:blip r:embed="rId2">
              <a:extLst>
                <a:ext uri="{96DAC541-7B7A-43D3-8B79-37D633B846F1}">
                  <asvg:svgBlip xmlns:asvg="http://schemas.microsoft.com/office/drawing/2016/SVG/main" r:embed="rId3"/>
                </a:ext>
              </a:extLst>
            </a:blip>
            <a:stretch>
              <a:fillRect l="0" t="0" r="0" b="-62379"/>
            </a:stretch>
          </a:blipFill>
        </p:spPr>
      </p:sp>
      <p:sp>
        <p:nvSpPr>
          <p:cNvPr name="Freeform 3" id="3"/>
          <p:cNvSpPr/>
          <p:nvPr/>
        </p:nvSpPr>
        <p:spPr>
          <a:xfrm flipH="false" flipV="false" rot="3534402">
            <a:off x="14864418" y="-2068579"/>
            <a:ext cx="4789763" cy="4137158"/>
          </a:xfrm>
          <a:custGeom>
            <a:avLst/>
            <a:gdLst/>
            <a:ahLst/>
            <a:cxnLst/>
            <a:rect r="r" b="b" t="t" l="l"/>
            <a:pathLst>
              <a:path h="4137158" w="4789763">
                <a:moveTo>
                  <a:pt x="0" y="0"/>
                </a:moveTo>
                <a:lnTo>
                  <a:pt x="4789764" y="0"/>
                </a:lnTo>
                <a:lnTo>
                  <a:pt x="4789764" y="4137158"/>
                </a:lnTo>
                <a:lnTo>
                  <a:pt x="0" y="413715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2318502" y="-3794087"/>
            <a:ext cx="7790533" cy="5424158"/>
          </a:xfrm>
          <a:custGeom>
            <a:avLst/>
            <a:gdLst/>
            <a:ahLst/>
            <a:cxnLst/>
            <a:rect r="r" b="b" t="t" l="l"/>
            <a:pathLst>
              <a:path h="5424158" w="7790533">
                <a:moveTo>
                  <a:pt x="0" y="0"/>
                </a:moveTo>
                <a:lnTo>
                  <a:pt x="7790533" y="0"/>
                </a:lnTo>
                <a:lnTo>
                  <a:pt x="7790533" y="5424158"/>
                </a:lnTo>
                <a:lnTo>
                  <a:pt x="0" y="542415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5" id="5"/>
          <p:cNvSpPr/>
          <p:nvPr/>
        </p:nvSpPr>
        <p:spPr>
          <a:xfrm flipH="false" flipV="false" rot="0">
            <a:off x="13408420" y="8689515"/>
            <a:ext cx="7701759" cy="5362350"/>
          </a:xfrm>
          <a:custGeom>
            <a:avLst/>
            <a:gdLst/>
            <a:ahLst/>
            <a:cxnLst/>
            <a:rect r="r" b="b" t="t" l="l"/>
            <a:pathLst>
              <a:path h="5362350" w="7701759">
                <a:moveTo>
                  <a:pt x="0" y="0"/>
                </a:moveTo>
                <a:lnTo>
                  <a:pt x="7701760" y="0"/>
                </a:lnTo>
                <a:lnTo>
                  <a:pt x="7701760" y="5362350"/>
                </a:lnTo>
                <a:lnTo>
                  <a:pt x="0" y="5362350"/>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6" id="6"/>
          <p:cNvSpPr/>
          <p:nvPr/>
        </p:nvSpPr>
        <p:spPr>
          <a:xfrm flipH="false" flipV="false" rot="0">
            <a:off x="6740735" y="2493189"/>
            <a:ext cx="478276" cy="478276"/>
          </a:xfrm>
          <a:custGeom>
            <a:avLst/>
            <a:gdLst/>
            <a:ahLst/>
            <a:cxnLst/>
            <a:rect r="r" b="b" t="t" l="l"/>
            <a:pathLst>
              <a:path h="478276" w="478276">
                <a:moveTo>
                  <a:pt x="0" y="0"/>
                </a:moveTo>
                <a:lnTo>
                  <a:pt x="478276" y="0"/>
                </a:lnTo>
                <a:lnTo>
                  <a:pt x="478276" y="478276"/>
                </a:lnTo>
                <a:lnTo>
                  <a:pt x="0" y="47827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7" id="7"/>
          <p:cNvSpPr/>
          <p:nvPr/>
        </p:nvSpPr>
        <p:spPr>
          <a:xfrm flipH="false" flipV="false" rot="0">
            <a:off x="1428750" y="2493189"/>
            <a:ext cx="5790261" cy="4632209"/>
          </a:xfrm>
          <a:custGeom>
            <a:avLst/>
            <a:gdLst/>
            <a:ahLst/>
            <a:cxnLst/>
            <a:rect r="r" b="b" t="t" l="l"/>
            <a:pathLst>
              <a:path h="4632209" w="5790261">
                <a:moveTo>
                  <a:pt x="0" y="0"/>
                </a:moveTo>
                <a:lnTo>
                  <a:pt x="5790261" y="0"/>
                </a:lnTo>
                <a:lnTo>
                  <a:pt x="5790261" y="4632208"/>
                </a:lnTo>
                <a:lnTo>
                  <a:pt x="0" y="4632208"/>
                </a:lnTo>
                <a:lnTo>
                  <a:pt x="0" y="0"/>
                </a:lnTo>
                <a:close/>
              </a:path>
            </a:pathLst>
          </a:custGeom>
          <a:blipFill>
            <a:blip r:embed="rId10"/>
            <a:stretch>
              <a:fillRect l="0" t="0" r="0" b="0"/>
            </a:stretch>
          </a:blipFill>
        </p:spPr>
      </p:sp>
      <p:sp>
        <p:nvSpPr>
          <p:cNvPr name="TextBox 8" id="8"/>
          <p:cNvSpPr txBox="true"/>
          <p:nvPr/>
        </p:nvSpPr>
        <p:spPr>
          <a:xfrm rot="0">
            <a:off x="8710513" y="2647950"/>
            <a:ext cx="8239125" cy="2619375"/>
          </a:xfrm>
          <a:prstGeom prst="rect">
            <a:avLst/>
          </a:prstGeom>
        </p:spPr>
        <p:txBody>
          <a:bodyPr anchor="t" rtlCol="false" tIns="0" lIns="0" bIns="0" rIns="0">
            <a:spAutoFit/>
          </a:bodyPr>
          <a:lstStyle/>
          <a:p>
            <a:pPr algn="l" marL="0" indent="0" lvl="0">
              <a:lnSpc>
                <a:spcPts val="6343"/>
              </a:lnSpc>
              <a:spcBef>
                <a:spcPct val="0"/>
              </a:spcBef>
            </a:pPr>
            <a:r>
              <a:rPr lang="en-US" b="true" sz="4531" strike="noStrike" u="none">
                <a:solidFill>
                  <a:srgbClr val="000000"/>
                </a:solidFill>
                <a:latin typeface="Fraunces Bold"/>
                <a:ea typeface="Fraunces Bold"/>
                <a:cs typeface="Fraunces Bold"/>
                <a:sym typeface="Fraunces Bold"/>
              </a:rPr>
              <a:t>"AKU DAN SEISI RUMAHKU AKAN BERIBADAH KEPADA TUHAN"</a:t>
            </a:r>
          </a:p>
        </p:txBody>
      </p:sp>
      <p:sp>
        <p:nvSpPr>
          <p:cNvPr name="Freeform 9" id="9"/>
          <p:cNvSpPr/>
          <p:nvPr/>
        </p:nvSpPr>
        <p:spPr>
          <a:xfrm flipH="false" flipV="false" rot="0">
            <a:off x="1300884" y="3647933"/>
            <a:ext cx="610351" cy="610351"/>
          </a:xfrm>
          <a:custGeom>
            <a:avLst/>
            <a:gdLst/>
            <a:ahLst/>
            <a:cxnLst/>
            <a:rect r="r" b="b" t="t" l="l"/>
            <a:pathLst>
              <a:path h="610351" w="610351">
                <a:moveTo>
                  <a:pt x="0" y="0"/>
                </a:moveTo>
                <a:lnTo>
                  <a:pt x="610350" y="0"/>
                </a:lnTo>
                <a:lnTo>
                  <a:pt x="610350" y="610350"/>
                </a:lnTo>
                <a:lnTo>
                  <a:pt x="0" y="610350"/>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0" id="10"/>
          <p:cNvSpPr txBox="true"/>
          <p:nvPr/>
        </p:nvSpPr>
        <p:spPr>
          <a:xfrm rot="0">
            <a:off x="8710513" y="5200650"/>
            <a:ext cx="5334000" cy="523875"/>
          </a:xfrm>
          <a:prstGeom prst="rect">
            <a:avLst/>
          </a:prstGeom>
        </p:spPr>
        <p:txBody>
          <a:bodyPr anchor="t" rtlCol="false" tIns="0" lIns="0" bIns="0" rIns="0">
            <a:spAutoFit/>
          </a:bodyPr>
          <a:lstStyle/>
          <a:p>
            <a:pPr algn="l" marL="0" indent="0" lvl="0">
              <a:lnSpc>
                <a:spcPts val="4200"/>
              </a:lnSpc>
              <a:spcBef>
                <a:spcPct val="0"/>
              </a:spcBef>
            </a:pPr>
            <a:r>
              <a:rPr lang="en-US" sz="3000" strike="noStrike" u="none">
                <a:solidFill>
                  <a:srgbClr val="AA6339"/>
                </a:solidFill>
                <a:latin typeface="Cardo"/>
                <a:ea typeface="Cardo"/>
                <a:cs typeface="Cardo"/>
                <a:sym typeface="Cardo"/>
              </a:rPr>
              <a:t>Yosua 24:15</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13335000" y="2667000"/>
            <a:ext cx="3619500" cy="2667000"/>
            <a:chOff x="0" y="0"/>
            <a:chExt cx="4826000" cy="3556000"/>
          </a:xfrm>
        </p:grpSpPr>
        <p:sp>
          <p:nvSpPr>
            <p:cNvPr name="Freeform 4" id="4"/>
            <p:cNvSpPr/>
            <p:nvPr/>
          </p:nvSpPr>
          <p:spPr>
            <a:xfrm flipH="false" flipV="false" rot="0">
              <a:off x="0" y="0"/>
              <a:ext cx="4826000" cy="3556000"/>
            </a:xfrm>
            <a:custGeom>
              <a:avLst/>
              <a:gdLst/>
              <a:ahLst/>
              <a:cxnLst/>
              <a:rect r="r" b="b" t="t" l="l"/>
              <a:pathLst>
                <a:path h="3556000" w="4826000">
                  <a:moveTo>
                    <a:pt x="355600" y="0"/>
                  </a:moveTo>
                  <a:lnTo>
                    <a:pt x="4470400" y="0"/>
                  </a:lnTo>
                  <a:cubicBezTo>
                    <a:pt x="4666792" y="0"/>
                    <a:pt x="4826000" y="159208"/>
                    <a:pt x="4826000" y="355600"/>
                  </a:cubicBezTo>
                  <a:lnTo>
                    <a:pt x="4826000" y="3200400"/>
                  </a:lnTo>
                  <a:cubicBezTo>
                    <a:pt x="4826000" y="3396792"/>
                    <a:pt x="4666792" y="3556000"/>
                    <a:pt x="4470400" y="3556000"/>
                  </a:cubicBezTo>
                  <a:lnTo>
                    <a:pt x="355600" y="3556000"/>
                  </a:lnTo>
                  <a:cubicBezTo>
                    <a:pt x="159208" y="3556000"/>
                    <a:pt x="0" y="3396792"/>
                    <a:pt x="0" y="3200400"/>
                  </a:cubicBezTo>
                  <a:lnTo>
                    <a:pt x="0" y="355600"/>
                  </a:lnTo>
                  <a:cubicBezTo>
                    <a:pt x="0" y="159208"/>
                    <a:pt x="159208" y="0"/>
                    <a:pt x="355600" y="0"/>
                  </a:cubicBezTo>
                  <a:close/>
                </a:path>
              </a:pathLst>
            </a:custGeom>
            <a:solidFill>
              <a:srgbClr val="DEBBB9"/>
            </a:solidFill>
            <a:ln w="28575" cap="sq">
              <a:solidFill>
                <a:srgbClr val="AA6339"/>
              </a:solidFill>
              <a:prstDash val="solid"/>
              <a:miter/>
            </a:ln>
          </p:spPr>
        </p:sp>
        <p:sp>
          <p:nvSpPr>
            <p:cNvPr name="TextBox 5" id="5"/>
            <p:cNvSpPr txBox="true"/>
            <p:nvPr/>
          </p:nvSpPr>
          <p:spPr>
            <a:xfrm>
              <a:off x="0" y="-38100"/>
              <a:ext cx="4826000" cy="3594100"/>
            </a:xfrm>
            <a:prstGeom prst="rect">
              <a:avLst/>
            </a:prstGeom>
          </p:spPr>
          <p:txBody>
            <a:bodyPr anchor="ctr" rtlCol="false" tIns="50800" lIns="50800" bIns="50800" rIns="50800"/>
            <a:lstStyle/>
            <a:p>
              <a:pPr algn="l">
                <a:lnSpc>
                  <a:spcPts val="1679"/>
                </a:lnSpc>
              </a:pPr>
            </a:p>
          </p:txBody>
        </p:sp>
      </p:grpSp>
      <p:grpSp>
        <p:nvGrpSpPr>
          <p:cNvPr name="Group 6" id="6"/>
          <p:cNvGrpSpPr/>
          <p:nvPr/>
        </p:nvGrpSpPr>
        <p:grpSpPr>
          <a:xfrm rot="0">
            <a:off x="9334500" y="2667000"/>
            <a:ext cx="3619500" cy="2667000"/>
            <a:chOff x="0" y="0"/>
            <a:chExt cx="4826000" cy="3556000"/>
          </a:xfrm>
        </p:grpSpPr>
        <p:sp>
          <p:nvSpPr>
            <p:cNvPr name="Freeform 7" id="7"/>
            <p:cNvSpPr/>
            <p:nvPr/>
          </p:nvSpPr>
          <p:spPr>
            <a:xfrm flipH="false" flipV="false" rot="0">
              <a:off x="0" y="0"/>
              <a:ext cx="4826000" cy="3556000"/>
            </a:xfrm>
            <a:custGeom>
              <a:avLst/>
              <a:gdLst/>
              <a:ahLst/>
              <a:cxnLst/>
              <a:rect r="r" b="b" t="t" l="l"/>
              <a:pathLst>
                <a:path h="3556000" w="4826000">
                  <a:moveTo>
                    <a:pt x="355600" y="0"/>
                  </a:moveTo>
                  <a:lnTo>
                    <a:pt x="4470400" y="0"/>
                  </a:lnTo>
                  <a:cubicBezTo>
                    <a:pt x="4666792" y="0"/>
                    <a:pt x="4826000" y="159208"/>
                    <a:pt x="4826000" y="355600"/>
                  </a:cubicBezTo>
                  <a:lnTo>
                    <a:pt x="4826000" y="3200400"/>
                  </a:lnTo>
                  <a:cubicBezTo>
                    <a:pt x="4826000" y="3396792"/>
                    <a:pt x="4666792" y="3556000"/>
                    <a:pt x="4470400" y="3556000"/>
                  </a:cubicBezTo>
                  <a:lnTo>
                    <a:pt x="355600" y="3556000"/>
                  </a:lnTo>
                  <a:cubicBezTo>
                    <a:pt x="159208" y="3556000"/>
                    <a:pt x="0" y="3396792"/>
                    <a:pt x="0" y="3200400"/>
                  </a:cubicBezTo>
                  <a:lnTo>
                    <a:pt x="0" y="355600"/>
                  </a:lnTo>
                  <a:cubicBezTo>
                    <a:pt x="0" y="159208"/>
                    <a:pt x="159208" y="0"/>
                    <a:pt x="355600" y="0"/>
                  </a:cubicBezTo>
                  <a:close/>
                </a:path>
              </a:pathLst>
            </a:custGeom>
            <a:solidFill>
              <a:srgbClr val="DEBBB9"/>
            </a:solidFill>
            <a:ln w="28575" cap="sq">
              <a:solidFill>
                <a:srgbClr val="AA6339"/>
              </a:solidFill>
              <a:prstDash val="solid"/>
              <a:miter/>
            </a:ln>
          </p:spPr>
        </p:sp>
        <p:sp>
          <p:nvSpPr>
            <p:cNvPr name="TextBox 8" id="8"/>
            <p:cNvSpPr txBox="true"/>
            <p:nvPr/>
          </p:nvSpPr>
          <p:spPr>
            <a:xfrm>
              <a:off x="0" y="-38100"/>
              <a:ext cx="4826000" cy="3594100"/>
            </a:xfrm>
            <a:prstGeom prst="rect">
              <a:avLst/>
            </a:prstGeom>
          </p:spPr>
          <p:txBody>
            <a:bodyPr anchor="ctr" rtlCol="false" tIns="50800" lIns="50800" bIns="50800" rIns="50800"/>
            <a:lstStyle/>
            <a:p>
              <a:pPr algn="l">
                <a:lnSpc>
                  <a:spcPts val="1679"/>
                </a:lnSpc>
              </a:pPr>
            </a:p>
          </p:txBody>
        </p:sp>
      </p:grpSp>
      <p:sp>
        <p:nvSpPr>
          <p:cNvPr name="TextBox 9" id="9"/>
          <p:cNvSpPr txBox="true"/>
          <p:nvPr/>
        </p:nvSpPr>
        <p:spPr>
          <a:xfrm rot="0">
            <a:off x="13525500" y="2943225"/>
            <a:ext cx="3238500" cy="651510"/>
          </a:xfrm>
          <a:prstGeom prst="rect">
            <a:avLst/>
          </a:prstGeom>
        </p:spPr>
        <p:txBody>
          <a:bodyPr anchor="t" rtlCol="false" tIns="0" lIns="0" bIns="0" rIns="0">
            <a:spAutoFit/>
          </a:bodyPr>
          <a:lstStyle/>
          <a:p>
            <a:pPr algn="ctr" marL="0" indent="0" lvl="0">
              <a:lnSpc>
                <a:spcPts val="5040"/>
              </a:lnSpc>
              <a:spcBef>
                <a:spcPct val="0"/>
              </a:spcBef>
            </a:pPr>
            <a:r>
              <a:rPr lang="en-US" b="true" sz="3600" strike="noStrike" u="none">
                <a:solidFill>
                  <a:srgbClr val="AA6339"/>
                </a:solidFill>
                <a:latin typeface="Poppins Bold"/>
                <a:ea typeface="Poppins Bold"/>
                <a:cs typeface="Poppins Bold"/>
                <a:sym typeface="Poppins Bold"/>
              </a:rPr>
              <a:t>4</a:t>
            </a:r>
          </a:p>
        </p:txBody>
      </p:sp>
      <p:sp>
        <p:nvSpPr>
          <p:cNvPr name="TextBox 10" id="10"/>
          <p:cNvSpPr txBox="true"/>
          <p:nvPr/>
        </p:nvSpPr>
        <p:spPr>
          <a:xfrm rot="0">
            <a:off x="13525500" y="3743325"/>
            <a:ext cx="3238500" cy="720725"/>
          </a:xfrm>
          <a:prstGeom prst="rect">
            <a:avLst/>
          </a:prstGeom>
        </p:spPr>
        <p:txBody>
          <a:bodyPr anchor="t" rtlCol="false" tIns="0" lIns="0" bIns="0" rIns="0">
            <a:spAutoFit/>
          </a:bodyPr>
          <a:lstStyle/>
          <a:p>
            <a:pPr algn="ctr" marL="0" indent="0" lvl="0">
              <a:lnSpc>
                <a:spcPts val="2800"/>
              </a:lnSpc>
              <a:spcBef>
                <a:spcPct val="0"/>
              </a:spcBef>
            </a:pPr>
            <a:r>
              <a:rPr lang="en-US" sz="2000" strike="noStrike" u="none">
                <a:solidFill>
                  <a:srgbClr val="000000"/>
                </a:solidFill>
                <a:latin typeface="Poppins"/>
                <a:ea typeface="Poppins"/>
                <a:cs typeface="Poppins"/>
                <a:sym typeface="Poppins"/>
              </a:rPr>
              <a:t>Ada waktu</a:t>
            </a:r>
          </a:p>
          <a:p>
            <a:pPr algn="ctr" marL="0" indent="0" lvl="0">
              <a:lnSpc>
                <a:spcPts val="2800"/>
              </a:lnSpc>
              <a:spcBef>
                <a:spcPct val="0"/>
              </a:spcBef>
            </a:pPr>
            <a:r>
              <a:rPr lang="en-US" sz="2000" strike="noStrike" u="none">
                <a:solidFill>
                  <a:srgbClr val="000000"/>
                </a:solidFill>
                <a:latin typeface="Poppins"/>
                <a:ea typeface="Poppins"/>
                <a:cs typeface="Poppins"/>
                <a:sym typeface="Poppins"/>
              </a:rPr>
              <a:t>berkualitas bersama</a:t>
            </a:r>
          </a:p>
        </p:txBody>
      </p:sp>
      <p:sp>
        <p:nvSpPr>
          <p:cNvPr name="Freeform 11" id="11"/>
          <p:cNvSpPr/>
          <p:nvPr/>
        </p:nvSpPr>
        <p:spPr>
          <a:xfrm flipH="false" flipV="false" rot="0">
            <a:off x="14763750" y="4572000"/>
            <a:ext cx="762000" cy="762000"/>
          </a:xfrm>
          <a:custGeom>
            <a:avLst/>
            <a:gdLst/>
            <a:ahLst/>
            <a:cxnLst/>
            <a:rect r="r" b="b" t="t" l="l"/>
            <a:pathLst>
              <a:path h="762000" w="762000">
                <a:moveTo>
                  <a:pt x="0" y="0"/>
                </a:moveTo>
                <a:lnTo>
                  <a:pt x="762000" y="0"/>
                </a:lnTo>
                <a:lnTo>
                  <a:pt x="762000" y="762000"/>
                </a:lnTo>
                <a:lnTo>
                  <a:pt x="0" y="762000"/>
                </a:lnTo>
                <a:lnTo>
                  <a:pt x="0" y="0"/>
                </a:lnTo>
                <a:close/>
              </a:path>
            </a:pathLst>
          </a:custGeom>
          <a:blipFill>
            <a:blip r:embed="rId3"/>
            <a:stretch>
              <a:fillRect l="0" t="0" r="0" b="0"/>
            </a:stretch>
          </a:blipFill>
        </p:spPr>
      </p:sp>
      <p:grpSp>
        <p:nvGrpSpPr>
          <p:cNvPr name="Group 12" id="12"/>
          <p:cNvGrpSpPr/>
          <p:nvPr/>
        </p:nvGrpSpPr>
        <p:grpSpPr>
          <a:xfrm rot="0">
            <a:off x="5334000" y="2667000"/>
            <a:ext cx="3619500" cy="2667000"/>
            <a:chOff x="0" y="0"/>
            <a:chExt cx="4826000" cy="3556000"/>
          </a:xfrm>
        </p:grpSpPr>
        <p:sp>
          <p:nvSpPr>
            <p:cNvPr name="Freeform 13" id="13"/>
            <p:cNvSpPr/>
            <p:nvPr/>
          </p:nvSpPr>
          <p:spPr>
            <a:xfrm flipH="false" flipV="false" rot="0">
              <a:off x="0" y="0"/>
              <a:ext cx="4826000" cy="3556000"/>
            </a:xfrm>
            <a:custGeom>
              <a:avLst/>
              <a:gdLst/>
              <a:ahLst/>
              <a:cxnLst/>
              <a:rect r="r" b="b" t="t" l="l"/>
              <a:pathLst>
                <a:path h="3556000" w="4826000">
                  <a:moveTo>
                    <a:pt x="355600" y="0"/>
                  </a:moveTo>
                  <a:lnTo>
                    <a:pt x="4470400" y="0"/>
                  </a:lnTo>
                  <a:cubicBezTo>
                    <a:pt x="4666792" y="0"/>
                    <a:pt x="4826000" y="159208"/>
                    <a:pt x="4826000" y="355600"/>
                  </a:cubicBezTo>
                  <a:lnTo>
                    <a:pt x="4826000" y="3200400"/>
                  </a:lnTo>
                  <a:cubicBezTo>
                    <a:pt x="4826000" y="3396792"/>
                    <a:pt x="4666792" y="3556000"/>
                    <a:pt x="4470400" y="3556000"/>
                  </a:cubicBezTo>
                  <a:lnTo>
                    <a:pt x="355600" y="3556000"/>
                  </a:lnTo>
                  <a:cubicBezTo>
                    <a:pt x="159208" y="3556000"/>
                    <a:pt x="0" y="3396792"/>
                    <a:pt x="0" y="3200400"/>
                  </a:cubicBezTo>
                  <a:lnTo>
                    <a:pt x="0" y="355600"/>
                  </a:lnTo>
                  <a:cubicBezTo>
                    <a:pt x="0" y="159208"/>
                    <a:pt x="159208" y="0"/>
                    <a:pt x="355600" y="0"/>
                  </a:cubicBezTo>
                  <a:close/>
                </a:path>
              </a:pathLst>
            </a:custGeom>
            <a:solidFill>
              <a:srgbClr val="DEBBB9"/>
            </a:solidFill>
            <a:ln w="28575" cap="sq">
              <a:solidFill>
                <a:srgbClr val="AA6339"/>
              </a:solidFill>
              <a:prstDash val="solid"/>
              <a:miter/>
            </a:ln>
          </p:spPr>
        </p:sp>
        <p:sp>
          <p:nvSpPr>
            <p:cNvPr name="TextBox 14" id="14"/>
            <p:cNvSpPr txBox="true"/>
            <p:nvPr/>
          </p:nvSpPr>
          <p:spPr>
            <a:xfrm>
              <a:off x="0" y="-38100"/>
              <a:ext cx="4826000" cy="3594100"/>
            </a:xfrm>
            <a:prstGeom prst="rect">
              <a:avLst/>
            </a:prstGeom>
          </p:spPr>
          <p:txBody>
            <a:bodyPr anchor="ctr" rtlCol="false" tIns="50800" lIns="50800" bIns="50800" rIns="50800"/>
            <a:lstStyle/>
            <a:p>
              <a:pPr algn="l">
                <a:lnSpc>
                  <a:spcPts val="1679"/>
                </a:lnSpc>
              </a:pPr>
            </a:p>
          </p:txBody>
        </p:sp>
      </p:grpSp>
      <p:sp>
        <p:nvSpPr>
          <p:cNvPr name="TextBox 15" id="15"/>
          <p:cNvSpPr txBox="true"/>
          <p:nvPr/>
        </p:nvSpPr>
        <p:spPr>
          <a:xfrm rot="0">
            <a:off x="9525000" y="2943225"/>
            <a:ext cx="3238500" cy="651510"/>
          </a:xfrm>
          <a:prstGeom prst="rect">
            <a:avLst/>
          </a:prstGeom>
        </p:spPr>
        <p:txBody>
          <a:bodyPr anchor="t" rtlCol="false" tIns="0" lIns="0" bIns="0" rIns="0">
            <a:spAutoFit/>
          </a:bodyPr>
          <a:lstStyle/>
          <a:p>
            <a:pPr algn="ctr" marL="0" indent="0" lvl="0">
              <a:lnSpc>
                <a:spcPts val="5040"/>
              </a:lnSpc>
              <a:spcBef>
                <a:spcPct val="0"/>
              </a:spcBef>
            </a:pPr>
            <a:r>
              <a:rPr lang="en-US" b="true" sz="3600" strike="noStrike" u="none">
                <a:solidFill>
                  <a:srgbClr val="AA6339"/>
                </a:solidFill>
                <a:latin typeface="Poppins Bold"/>
                <a:ea typeface="Poppins Bold"/>
                <a:cs typeface="Poppins Bold"/>
                <a:sym typeface="Poppins Bold"/>
              </a:rPr>
              <a:t>3</a:t>
            </a:r>
          </a:p>
        </p:txBody>
      </p:sp>
      <p:sp>
        <p:nvSpPr>
          <p:cNvPr name="TextBox 16" id="16"/>
          <p:cNvSpPr txBox="true"/>
          <p:nvPr/>
        </p:nvSpPr>
        <p:spPr>
          <a:xfrm rot="0">
            <a:off x="9525000" y="3743325"/>
            <a:ext cx="3238500" cy="720725"/>
          </a:xfrm>
          <a:prstGeom prst="rect">
            <a:avLst/>
          </a:prstGeom>
        </p:spPr>
        <p:txBody>
          <a:bodyPr anchor="t" rtlCol="false" tIns="0" lIns="0" bIns="0" rIns="0">
            <a:spAutoFit/>
          </a:bodyPr>
          <a:lstStyle/>
          <a:p>
            <a:pPr algn="ctr" marL="0" indent="0" lvl="0">
              <a:lnSpc>
                <a:spcPts val="2800"/>
              </a:lnSpc>
              <a:spcBef>
                <a:spcPct val="0"/>
              </a:spcBef>
            </a:pPr>
            <a:r>
              <a:rPr lang="en-US" sz="2000" strike="noStrike" u="none">
                <a:solidFill>
                  <a:srgbClr val="000000"/>
                </a:solidFill>
                <a:latin typeface="Poppins"/>
                <a:ea typeface="Poppins"/>
                <a:cs typeface="Poppins"/>
                <a:sym typeface="Poppins"/>
              </a:rPr>
              <a:t>Ada kasih</a:t>
            </a:r>
          </a:p>
          <a:p>
            <a:pPr algn="ctr" marL="0" indent="0" lvl="0">
              <a:lnSpc>
                <a:spcPts val="2800"/>
              </a:lnSpc>
              <a:spcBef>
                <a:spcPct val="0"/>
              </a:spcBef>
            </a:pPr>
            <a:r>
              <a:rPr lang="en-US" sz="2000" strike="noStrike" u="none">
                <a:solidFill>
                  <a:srgbClr val="000000"/>
                </a:solidFill>
                <a:latin typeface="Poppins"/>
                <a:ea typeface="Poppins"/>
                <a:cs typeface="Poppins"/>
                <a:sym typeface="Poppins"/>
              </a:rPr>
              <a:t>dalam keluarga</a:t>
            </a:r>
          </a:p>
        </p:txBody>
      </p:sp>
      <p:sp>
        <p:nvSpPr>
          <p:cNvPr name="Freeform 17" id="17"/>
          <p:cNvSpPr/>
          <p:nvPr/>
        </p:nvSpPr>
        <p:spPr>
          <a:xfrm flipH="false" flipV="false" rot="0">
            <a:off x="10763250" y="4572000"/>
            <a:ext cx="762000" cy="762000"/>
          </a:xfrm>
          <a:custGeom>
            <a:avLst/>
            <a:gdLst/>
            <a:ahLst/>
            <a:cxnLst/>
            <a:rect r="r" b="b" t="t" l="l"/>
            <a:pathLst>
              <a:path h="762000" w="762000">
                <a:moveTo>
                  <a:pt x="0" y="0"/>
                </a:moveTo>
                <a:lnTo>
                  <a:pt x="762000" y="0"/>
                </a:lnTo>
                <a:lnTo>
                  <a:pt x="762000" y="762000"/>
                </a:lnTo>
                <a:lnTo>
                  <a:pt x="0" y="762000"/>
                </a:lnTo>
                <a:lnTo>
                  <a:pt x="0" y="0"/>
                </a:lnTo>
                <a:close/>
              </a:path>
            </a:pathLst>
          </a:custGeom>
          <a:blipFill>
            <a:blip r:embed="rId4"/>
            <a:stretch>
              <a:fillRect l="0" t="0" r="0" b="0"/>
            </a:stretch>
          </a:blipFill>
        </p:spPr>
      </p:sp>
      <p:sp>
        <p:nvSpPr>
          <p:cNvPr name="TextBox 18" id="18"/>
          <p:cNvSpPr txBox="true"/>
          <p:nvPr/>
        </p:nvSpPr>
        <p:spPr>
          <a:xfrm rot="0">
            <a:off x="5524500" y="2943225"/>
            <a:ext cx="3238500" cy="651510"/>
          </a:xfrm>
          <a:prstGeom prst="rect">
            <a:avLst/>
          </a:prstGeom>
        </p:spPr>
        <p:txBody>
          <a:bodyPr anchor="t" rtlCol="false" tIns="0" lIns="0" bIns="0" rIns="0">
            <a:spAutoFit/>
          </a:bodyPr>
          <a:lstStyle/>
          <a:p>
            <a:pPr algn="ctr" marL="0" indent="0" lvl="0">
              <a:lnSpc>
                <a:spcPts val="5040"/>
              </a:lnSpc>
              <a:spcBef>
                <a:spcPct val="0"/>
              </a:spcBef>
            </a:pPr>
            <a:r>
              <a:rPr lang="en-US" b="true" sz="3600" strike="noStrike" u="none">
                <a:solidFill>
                  <a:srgbClr val="AA6339"/>
                </a:solidFill>
                <a:latin typeface="Poppins Bold"/>
                <a:ea typeface="Poppins Bold"/>
                <a:cs typeface="Poppins Bold"/>
                <a:sym typeface="Poppins Bold"/>
              </a:rPr>
              <a:t>2</a:t>
            </a:r>
          </a:p>
        </p:txBody>
      </p:sp>
      <p:sp>
        <p:nvSpPr>
          <p:cNvPr name="TextBox 19" id="19"/>
          <p:cNvSpPr txBox="true"/>
          <p:nvPr/>
        </p:nvSpPr>
        <p:spPr>
          <a:xfrm rot="0">
            <a:off x="5524500" y="3743325"/>
            <a:ext cx="3238500" cy="720725"/>
          </a:xfrm>
          <a:prstGeom prst="rect">
            <a:avLst/>
          </a:prstGeom>
        </p:spPr>
        <p:txBody>
          <a:bodyPr anchor="t" rtlCol="false" tIns="0" lIns="0" bIns="0" rIns="0">
            <a:spAutoFit/>
          </a:bodyPr>
          <a:lstStyle/>
          <a:p>
            <a:pPr algn="ctr" marL="0" indent="0" lvl="0">
              <a:lnSpc>
                <a:spcPts val="2800"/>
              </a:lnSpc>
              <a:spcBef>
                <a:spcPct val="0"/>
              </a:spcBef>
            </a:pPr>
            <a:r>
              <a:rPr lang="en-US" sz="2000" strike="noStrike" u="none">
                <a:solidFill>
                  <a:srgbClr val="000000"/>
                </a:solidFill>
                <a:latin typeface="Poppins"/>
                <a:ea typeface="Poppins"/>
                <a:cs typeface="Poppins"/>
                <a:sym typeface="Poppins"/>
              </a:rPr>
              <a:t>Ada saling</a:t>
            </a:r>
          </a:p>
          <a:p>
            <a:pPr algn="ctr" marL="0" indent="0" lvl="0">
              <a:lnSpc>
                <a:spcPts val="2800"/>
              </a:lnSpc>
              <a:spcBef>
                <a:spcPct val="0"/>
              </a:spcBef>
            </a:pPr>
            <a:r>
              <a:rPr lang="en-US" sz="2000" strike="noStrike" u="none">
                <a:solidFill>
                  <a:srgbClr val="000000"/>
                </a:solidFill>
                <a:latin typeface="Poppins"/>
                <a:ea typeface="Poppins"/>
                <a:cs typeface="Poppins"/>
                <a:sym typeface="Poppins"/>
              </a:rPr>
              <a:t>mengampuni</a:t>
            </a:r>
          </a:p>
        </p:txBody>
      </p:sp>
      <p:sp>
        <p:nvSpPr>
          <p:cNvPr name="Freeform 20" id="20"/>
          <p:cNvSpPr/>
          <p:nvPr/>
        </p:nvSpPr>
        <p:spPr>
          <a:xfrm flipH="false" flipV="false" rot="0">
            <a:off x="6762750" y="4572000"/>
            <a:ext cx="762000" cy="762000"/>
          </a:xfrm>
          <a:custGeom>
            <a:avLst/>
            <a:gdLst/>
            <a:ahLst/>
            <a:cxnLst/>
            <a:rect r="r" b="b" t="t" l="l"/>
            <a:pathLst>
              <a:path h="762000" w="762000">
                <a:moveTo>
                  <a:pt x="0" y="0"/>
                </a:moveTo>
                <a:lnTo>
                  <a:pt x="762000" y="0"/>
                </a:lnTo>
                <a:lnTo>
                  <a:pt x="762000" y="762000"/>
                </a:lnTo>
                <a:lnTo>
                  <a:pt x="0" y="762000"/>
                </a:lnTo>
                <a:lnTo>
                  <a:pt x="0" y="0"/>
                </a:lnTo>
                <a:close/>
              </a:path>
            </a:pathLst>
          </a:custGeom>
          <a:blipFill>
            <a:blip r:embed="rId5"/>
            <a:stretch>
              <a:fillRect l="0" t="0" r="0" b="0"/>
            </a:stretch>
          </a:blipFill>
        </p:spPr>
      </p:sp>
      <p:sp>
        <p:nvSpPr>
          <p:cNvPr name="TextBox 21" id="21"/>
          <p:cNvSpPr txBox="true"/>
          <p:nvPr/>
        </p:nvSpPr>
        <p:spPr>
          <a:xfrm rot="0">
            <a:off x="2476500" y="1707987"/>
            <a:ext cx="13335000" cy="727400"/>
          </a:xfrm>
          <a:prstGeom prst="rect">
            <a:avLst/>
          </a:prstGeom>
        </p:spPr>
        <p:txBody>
          <a:bodyPr anchor="t" rtlCol="false" tIns="0" lIns="0" bIns="0" rIns="0">
            <a:spAutoFit/>
          </a:bodyPr>
          <a:lstStyle/>
          <a:p>
            <a:pPr algn="ctr" marL="0" indent="0" lvl="0">
              <a:lnSpc>
                <a:spcPts val="1907"/>
              </a:lnSpc>
              <a:spcBef>
                <a:spcPct val="0"/>
              </a:spcBef>
            </a:pPr>
            <a:r>
              <a:rPr lang="en-US" sz="1362" strike="noStrike" u="none">
                <a:solidFill>
                  <a:srgbClr val="000000"/>
                </a:solidFill>
                <a:latin typeface="Poppins"/>
                <a:ea typeface="Poppins"/>
                <a:cs typeface="Poppins"/>
                <a:sym typeface="Poppins"/>
              </a:rPr>
              <a:t>Beribadah bukan sekadar hadir di gereja. Beribadah berarti menempatkan Tuhan sebagai pusat keputusan keluarga, menjadikan rumah sebagai tempat pertumbuhan iman (gereja kecil), dan menghidupi kasih Kristus. Tanda keluarga Kristen adalah kemampuan untuk mengampuni, berdamai, dan mengasihi.</a:t>
            </a:r>
          </a:p>
        </p:txBody>
      </p:sp>
      <p:sp>
        <p:nvSpPr>
          <p:cNvPr name="TextBox 22" id="22"/>
          <p:cNvSpPr txBox="true"/>
          <p:nvPr/>
        </p:nvSpPr>
        <p:spPr>
          <a:xfrm rot="0">
            <a:off x="2476500" y="479107"/>
            <a:ext cx="13335000" cy="1251585"/>
          </a:xfrm>
          <a:prstGeom prst="rect">
            <a:avLst/>
          </a:prstGeom>
        </p:spPr>
        <p:txBody>
          <a:bodyPr anchor="t" rtlCol="false" tIns="0" lIns="0" bIns="0" rIns="0">
            <a:spAutoFit/>
          </a:bodyPr>
          <a:lstStyle/>
          <a:p>
            <a:pPr algn="ctr" marL="0" indent="0" lvl="0">
              <a:lnSpc>
                <a:spcPts val="5040"/>
              </a:lnSpc>
              <a:spcBef>
                <a:spcPct val="0"/>
              </a:spcBef>
            </a:pPr>
            <a:r>
              <a:rPr lang="en-US" sz="3600" strike="noStrike" u="none">
                <a:solidFill>
                  <a:srgbClr val="000000"/>
                </a:solidFill>
                <a:latin typeface="Playfair Display"/>
                <a:ea typeface="Playfair Display"/>
                <a:cs typeface="Playfair Display"/>
                <a:sym typeface="Playfair Display"/>
              </a:rPr>
              <a:t>Komitmen Keluarga Harus Diwujudkan dalam Kehidupan Sehari-hari</a:t>
            </a:r>
          </a:p>
        </p:txBody>
      </p:sp>
      <p:grpSp>
        <p:nvGrpSpPr>
          <p:cNvPr name="Group 23" id="23"/>
          <p:cNvGrpSpPr/>
          <p:nvPr/>
        </p:nvGrpSpPr>
        <p:grpSpPr>
          <a:xfrm rot="0">
            <a:off x="1333500" y="2667000"/>
            <a:ext cx="3619500" cy="2667000"/>
            <a:chOff x="0" y="0"/>
            <a:chExt cx="4826000" cy="3556000"/>
          </a:xfrm>
        </p:grpSpPr>
        <p:sp>
          <p:nvSpPr>
            <p:cNvPr name="Freeform 24" id="24"/>
            <p:cNvSpPr/>
            <p:nvPr/>
          </p:nvSpPr>
          <p:spPr>
            <a:xfrm flipH="false" flipV="false" rot="0">
              <a:off x="0" y="0"/>
              <a:ext cx="4826000" cy="3556000"/>
            </a:xfrm>
            <a:custGeom>
              <a:avLst/>
              <a:gdLst/>
              <a:ahLst/>
              <a:cxnLst/>
              <a:rect r="r" b="b" t="t" l="l"/>
              <a:pathLst>
                <a:path h="3556000" w="4826000">
                  <a:moveTo>
                    <a:pt x="355600" y="0"/>
                  </a:moveTo>
                  <a:lnTo>
                    <a:pt x="4470400" y="0"/>
                  </a:lnTo>
                  <a:cubicBezTo>
                    <a:pt x="4666792" y="0"/>
                    <a:pt x="4826000" y="159208"/>
                    <a:pt x="4826000" y="355600"/>
                  </a:cubicBezTo>
                  <a:lnTo>
                    <a:pt x="4826000" y="3200400"/>
                  </a:lnTo>
                  <a:cubicBezTo>
                    <a:pt x="4826000" y="3396792"/>
                    <a:pt x="4666792" y="3556000"/>
                    <a:pt x="4470400" y="3556000"/>
                  </a:cubicBezTo>
                  <a:lnTo>
                    <a:pt x="355600" y="3556000"/>
                  </a:lnTo>
                  <a:cubicBezTo>
                    <a:pt x="159208" y="3556000"/>
                    <a:pt x="0" y="3396792"/>
                    <a:pt x="0" y="3200400"/>
                  </a:cubicBezTo>
                  <a:lnTo>
                    <a:pt x="0" y="355600"/>
                  </a:lnTo>
                  <a:cubicBezTo>
                    <a:pt x="0" y="159208"/>
                    <a:pt x="159208" y="0"/>
                    <a:pt x="355600" y="0"/>
                  </a:cubicBezTo>
                  <a:close/>
                </a:path>
              </a:pathLst>
            </a:custGeom>
            <a:solidFill>
              <a:srgbClr val="DEBBB9"/>
            </a:solidFill>
            <a:ln w="28575" cap="sq">
              <a:solidFill>
                <a:srgbClr val="AA6339"/>
              </a:solidFill>
              <a:prstDash val="solid"/>
              <a:miter/>
            </a:ln>
          </p:spPr>
        </p:sp>
        <p:sp>
          <p:nvSpPr>
            <p:cNvPr name="TextBox 25" id="25"/>
            <p:cNvSpPr txBox="true"/>
            <p:nvPr/>
          </p:nvSpPr>
          <p:spPr>
            <a:xfrm>
              <a:off x="0" y="-38100"/>
              <a:ext cx="4826000" cy="3594100"/>
            </a:xfrm>
            <a:prstGeom prst="rect">
              <a:avLst/>
            </a:prstGeom>
          </p:spPr>
          <p:txBody>
            <a:bodyPr anchor="ctr" rtlCol="false" tIns="50800" lIns="50800" bIns="50800" rIns="50800"/>
            <a:lstStyle/>
            <a:p>
              <a:pPr algn="l">
                <a:lnSpc>
                  <a:spcPts val="1679"/>
                </a:lnSpc>
              </a:pPr>
            </a:p>
          </p:txBody>
        </p:sp>
      </p:grpSp>
      <p:sp>
        <p:nvSpPr>
          <p:cNvPr name="TextBox 26" id="26"/>
          <p:cNvSpPr txBox="true"/>
          <p:nvPr/>
        </p:nvSpPr>
        <p:spPr>
          <a:xfrm rot="0">
            <a:off x="1524000" y="2943225"/>
            <a:ext cx="3238500" cy="651510"/>
          </a:xfrm>
          <a:prstGeom prst="rect">
            <a:avLst/>
          </a:prstGeom>
        </p:spPr>
        <p:txBody>
          <a:bodyPr anchor="t" rtlCol="false" tIns="0" lIns="0" bIns="0" rIns="0">
            <a:spAutoFit/>
          </a:bodyPr>
          <a:lstStyle/>
          <a:p>
            <a:pPr algn="ctr" marL="0" indent="0" lvl="0">
              <a:lnSpc>
                <a:spcPts val="5040"/>
              </a:lnSpc>
              <a:spcBef>
                <a:spcPct val="0"/>
              </a:spcBef>
            </a:pPr>
            <a:r>
              <a:rPr lang="en-US" b="true" sz="3600" strike="noStrike" u="none">
                <a:solidFill>
                  <a:srgbClr val="AA6339"/>
                </a:solidFill>
                <a:latin typeface="Poppins Bold"/>
                <a:ea typeface="Poppins Bold"/>
                <a:cs typeface="Poppins Bold"/>
                <a:sym typeface="Poppins Bold"/>
              </a:rPr>
              <a:t>1</a:t>
            </a:r>
          </a:p>
        </p:txBody>
      </p:sp>
      <p:sp>
        <p:nvSpPr>
          <p:cNvPr name="TextBox 27" id="27"/>
          <p:cNvSpPr txBox="true"/>
          <p:nvPr/>
        </p:nvSpPr>
        <p:spPr>
          <a:xfrm rot="0">
            <a:off x="1524000" y="3743325"/>
            <a:ext cx="3238500" cy="720725"/>
          </a:xfrm>
          <a:prstGeom prst="rect">
            <a:avLst/>
          </a:prstGeom>
        </p:spPr>
        <p:txBody>
          <a:bodyPr anchor="t" rtlCol="false" tIns="0" lIns="0" bIns="0" rIns="0">
            <a:spAutoFit/>
          </a:bodyPr>
          <a:lstStyle/>
          <a:p>
            <a:pPr algn="ctr" marL="0" indent="0" lvl="0">
              <a:lnSpc>
                <a:spcPts val="2800"/>
              </a:lnSpc>
              <a:spcBef>
                <a:spcPct val="0"/>
              </a:spcBef>
            </a:pPr>
            <a:r>
              <a:rPr lang="en-US" sz="2000" strike="noStrike" u="none">
                <a:solidFill>
                  <a:srgbClr val="000000"/>
                </a:solidFill>
                <a:latin typeface="Poppins"/>
                <a:ea typeface="Poppins"/>
                <a:cs typeface="Poppins"/>
                <a:sym typeface="Poppins"/>
              </a:rPr>
              <a:t>Ada doa</a:t>
            </a:r>
          </a:p>
          <a:p>
            <a:pPr algn="ctr" marL="0" indent="0" lvl="0">
              <a:lnSpc>
                <a:spcPts val="2800"/>
              </a:lnSpc>
              <a:spcBef>
                <a:spcPct val="0"/>
              </a:spcBef>
            </a:pPr>
            <a:r>
              <a:rPr lang="en-US" sz="2000" strike="noStrike" u="none">
                <a:solidFill>
                  <a:srgbClr val="000000"/>
                </a:solidFill>
                <a:latin typeface="Poppins"/>
                <a:ea typeface="Poppins"/>
                <a:cs typeface="Poppins"/>
                <a:sym typeface="Poppins"/>
              </a:rPr>
              <a:t>bersama</a:t>
            </a:r>
          </a:p>
        </p:txBody>
      </p:sp>
      <p:sp>
        <p:nvSpPr>
          <p:cNvPr name="Freeform 28" id="28"/>
          <p:cNvSpPr/>
          <p:nvPr/>
        </p:nvSpPr>
        <p:spPr>
          <a:xfrm flipH="false" flipV="false" rot="0">
            <a:off x="2762250" y="4572000"/>
            <a:ext cx="762000" cy="762000"/>
          </a:xfrm>
          <a:custGeom>
            <a:avLst/>
            <a:gdLst/>
            <a:ahLst/>
            <a:cxnLst/>
            <a:rect r="r" b="b" t="t" l="l"/>
            <a:pathLst>
              <a:path h="762000" w="762000">
                <a:moveTo>
                  <a:pt x="0" y="0"/>
                </a:moveTo>
                <a:lnTo>
                  <a:pt x="762000" y="0"/>
                </a:lnTo>
                <a:lnTo>
                  <a:pt x="762000" y="762000"/>
                </a:lnTo>
                <a:lnTo>
                  <a:pt x="0" y="762000"/>
                </a:lnTo>
                <a:lnTo>
                  <a:pt x="0" y="0"/>
                </a:lnTo>
                <a:close/>
              </a:path>
            </a:pathLst>
          </a:custGeom>
          <a:blipFill>
            <a:blip r:embed="rId6"/>
            <a:stretch>
              <a:fillRect l="0" t="0" r="0" b="0"/>
            </a:stretch>
          </a:blipFill>
        </p:spPr>
      </p:sp>
      <p:sp>
        <p:nvSpPr>
          <p:cNvPr name="Freeform 29" id="29"/>
          <p:cNvSpPr/>
          <p:nvPr/>
        </p:nvSpPr>
        <p:spPr>
          <a:xfrm flipH="false" flipV="false" rot="0">
            <a:off x="7715250" y="6667500"/>
            <a:ext cx="2857500" cy="2381250"/>
          </a:xfrm>
          <a:custGeom>
            <a:avLst/>
            <a:gdLst/>
            <a:ahLst/>
            <a:cxnLst/>
            <a:rect r="r" b="b" t="t" l="l"/>
            <a:pathLst>
              <a:path h="2381250" w="2857500">
                <a:moveTo>
                  <a:pt x="0" y="0"/>
                </a:moveTo>
                <a:lnTo>
                  <a:pt x="2857500" y="0"/>
                </a:lnTo>
                <a:lnTo>
                  <a:pt x="2857500" y="2381250"/>
                </a:lnTo>
                <a:lnTo>
                  <a:pt x="0" y="2381250"/>
                </a:lnTo>
                <a:lnTo>
                  <a:pt x="0" y="0"/>
                </a:lnTo>
                <a:close/>
              </a:path>
            </a:pathLst>
          </a:custGeom>
          <a:blipFill>
            <a:blip r:embed="rId7"/>
            <a:stretch>
              <a:fillRect l="-4535" t="-4535" r="-4535" b="-4535"/>
            </a:stretch>
          </a:blipFill>
        </p:spPr>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1507" t="-1049" r="-1507" b="-1049"/>
            </a:stretch>
          </a:blipFill>
        </p:spPr>
      </p:sp>
      <p:sp>
        <p:nvSpPr>
          <p:cNvPr name="TextBox 3" id="3"/>
          <p:cNvSpPr txBox="true"/>
          <p:nvPr/>
        </p:nvSpPr>
        <p:spPr>
          <a:xfrm rot="0">
            <a:off x="2476500" y="685800"/>
            <a:ext cx="13335000" cy="742950"/>
          </a:xfrm>
          <a:prstGeom prst="rect">
            <a:avLst/>
          </a:prstGeom>
        </p:spPr>
        <p:txBody>
          <a:bodyPr anchor="t" rtlCol="false" tIns="0" lIns="0" bIns="0" rIns="0">
            <a:spAutoFit/>
          </a:bodyPr>
          <a:lstStyle/>
          <a:p>
            <a:pPr algn="ctr" marL="0" indent="0" lvl="0">
              <a:lnSpc>
                <a:spcPts val="6145"/>
              </a:lnSpc>
              <a:spcBef>
                <a:spcPct val="0"/>
              </a:spcBef>
            </a:pPr>
            <a:r>
              <a:rPr lang="en-US" sz="4389" strike="noStrike" u="none">
                <a:solidFill>
                  <a:srgbClr val="000000"/>
                </a:solidFill>
                <a:latin typeface="Playfair Display"/>
                <a:ea typeface="Playfair Display"/>
                <a:cs typeface="Playfair Display"/>
                <a:sym typeface="Playfair Display"/>
              </a:rPr>
              <a:t>Kesimpulan</a:t>
            </a:r>
          </a:p>
        </p:txBody>
      </p:sp>
      <p:sp>
        <p:nvSpPr>
          <p:cNvPr name="TextBox 4" id="4"/>
          <p:cNvSpPr txBox="true"/>
          <p:nvPr/>
        </p:nvSpPr>
        <p:spPr>
          <a:xfrm rot="0">
            <a:off x="2476500" y="1847850"/>
            <a:ext cx="13335000" cy="1962150"/>
          </a:xfrm>
          <a:prstGeom prst="rect">
            <a:avLst/>
          </a:prstGeom>
        </p:spPr>
        <p:txBody>
          <a:bodyPr anchor="t" rtlCol="false" tIns="0" lIns="0" bIns="0" rIns="0">
            <a:spAutoFit/>
          </a:bodyPr>
          <a:lstStyle/>
          <a:p>
            <a:pPr algn="ctr" marL="0" indent="0" lvl="0">
              <a:lnSpc>
                <a:spcPts val="2617"/>
              </a:lnSpc>
              <a:spcBef>
                <a:spcPct val="0"/>
              </a:spcBef>
            </a:pPr>
            <a:r>
              <a:rPr lang="en-US" sz="1869" strike="noStrike" u="none">
                <a:solidFill>
                  <a:srgbClr val="000000"/>
                </a:solidFill>
                <a:latin typeface="Poppins"/>
                <a:ea typeface="Poppins"/>
                <a:cs typeface="Poppins"/>
                <a:sym typeface="Poppins"/>
              </a:rPr>
              <a:t>Yosua 24:15 bukan sekadar slogan yang dipasang di dinding rumah. Ayat ini adalah deklarasi perlawanan terhadap arus zaman.</a:t>
            </a:r>
          </a:p>
          <a:p>
            <a:pPr algn="ctr" marL="0" indent="0" lvl="0">
              <a:lnSpc>
                <a:spcPts val="2617"/>
              </a:lnSpc>
              <a:spcBef>
                <a:spcPct val="0"/>
              </a:spcBef>
            </a:pPr>
          </a:p>
          <a:p>
            <a:pPr algn="ctr" marL="0" indent="0" lvl="0">
              <a:lnSpc>
                <a:spcPts val="2617"/>
              </a:lnSpc>
              <a:spcBef>
                <a:spcPct val="0"/>
              </a:spcBef>
            </a:pPr>
            <a:r>
              <a:rPr lang="en-US" sz="1869" strike="noStrike" u="none">
                <a:solidFill>
                  <a:srgbClr val="000000"/>
                </a:solidFill>
                <a:latin typeface="Poppins"/>
                <a:ea typeface="Poppins"/>
                <a:cs typeface="Poppins"/>
                <a:sym typeface="Poppins"/>
              </a:rPr>
              <a:t>Ketika dunia menyembah uang, keluarga Kristen memilih Tuhan.</a:t>
            </a:r>
          </a:p>
          <a:p>
            <a:pPr algn="ctr" marL="0" indent="0" lvl="0">
              <a:lnSpc>
                <a:spcPts val="2617"/>
              </a:lnSpc>
              <a:spcBef>
                <a:spcPct val="0"/>
              </a:spcBef>
            </a:pPr>
            <a:r>
              <a:rPr lang="en-US" sz="1869" strike="noStrike" u="none">
                <a:solidFill>
                  <a:srgbClr val="000000"/>
                </a:solidFill>
                <a:latin typeface="Poppins"/>
                <a:ea typeface="Poppins"/>
                <a:cs typeface="Poppins"/>
                <a:sym typeface="Poppins"/>
              </a:rPr>
              <a:t>Ketika dunia mengejar popularitas, keluarga Kristen mengejar kesetiaan.</a:t>
            </a:r>
          </a:p>
          <a:p>
            <a:pPr algn="ctr" marL="0" indent="0" lvl="0">
              <a:lnSpc>
                <a:spcPts val="2617"/>
              </a:lnSpc>
              <a:spcBef>
                <a:spcPct val="0"/>
              </a:spcBef>
            </a:pPr>
            <a:r>
              <a:rPr lang="en-US" sz="1869" strike="noStrike" u="none">
                <a:solidFill>
                  <a:srgbClr val="000000"/>
                </a:solidFill>
                <a:latin typeface="Poppins"/>
                <a:ea typeface="Poppins"/>
                <a:cs typeface="Poppins"/>
                <a:sym typeface="Poppins"/>
              </a:rPr>
              <a:t>Ketika dunia mengutamakan diri sendiri, keluarga Kristen mengutamakan Kristus.</a:t>
            </a:r>
          </a:p>
        </p:txBody>
      </p:sp>
      <p:grpSp>
        <p:nvGrpSpPr>
          <p:cNvPr name="Group 5" id="5"/>
          <p:cNvGrpSpPr/>
          <p:nvPr/>
        </p:nvGrpSpPr>
        <p:grpSpPr>
          <a:xfrm rot="0">
            <a:off x="3429000" y="4572000"/>
            <a:ext cx="11430000" cy="1905000"/>
            <a:chOff x="0" y="0"/>
            <a:chExt cx="15240000" cy="2540000"/>
          </a:xfrm>
        </p:grpSpPr>
        <p:sp>
          <p:nvSpPr>
            <p:cNvPr name="Freeform 6" id="6"/>
            <p:cNvSpPr/>
            <p:nvPr/>
          </p:nvSpPr>
          <p:spPr>
            <a:xfrm flipH="false" flipV="false" rot="0">
              <a:off x="0" y="0"/>
              <a:ext cx="15240000" cy="2540000"/>
            </a:xfrm>
            <a:custGeom>
              <a:avLst/>
              <a:gdLst/>
              <a:ahLst/>
              <a:cxnLst/>
              <a:rect r="r" b="b" t="t" l="l"/>
              <a:pathLst>
                <a:path h="2540000" w="15240000">
                  <a:moveTo>
                    <a:pt x="254000" y="0"/>
                  </a:moveTo>
                  <a:lnTo>
                    <a:pt x="14986000" y="0"/>
                  </a:lnTo>
                  <a:cubicBezTo>
                    <a:pt x="15126280" y="0"/>
                    <a:pt x="15240000" y="113720"/>
                    <a:pt x="15240000" y="254000"/>
                  </a:cubicBezTo>
                  <a:lnTo>
                    <a:pt x="15240000" y="2286000"/>
                  </a:lnTo>
                  <a:cubicBezTo>
                    <a:pt x="15240000" y="2426280"/>
                    <a:pt x="15126280" y="2540000"/>
                    <a:pt x="14986000" y="2540000"/>
                  </a:cubicBezTo>
                  <a:lnTo>
                    <a:pt x="254000" y="2540000"/>
                  </a:lnTo>
                  <a:cubicBezTo>
                    <a:pt x="113720" y="2540000"/>
                    <a:pt x="0" y="2426280"/>
                    <a:pt x="0" y="2286000"/>
                  </a:cubicBezTo>
                  <a:lnTo>
                    <a:pt x="0" y="254000"/>
                  </a:lnTo>
                  <a:cubicBezTo>
                    <a:pt x="0" y="113720"/>
                    <a:pt x="113720" y="0"/>
                    <a:pt x="254000" y="0"/>
                  </a:cubicBezTo>
                  <a:close/>
                </a:path>
              </a:pathLst>
            </a:custGeom>
            <a:solidFill>
              <a:srgbClr val="DEBBB9"/>
            </a:solidFill>
            <a:ln w="28575" cap="sq">
              <a:solidFill>
                <a:srgbClr val="AA6339"/>
              </a:solidFill>
              <a:prstDash val="solid"/>
              <a:miter/>
            </a:ln>
          </p:spPr>
        </p:sp>
        <p:sp>
          <p:nvSpPr>
            <p:cNvPr name="TextBox 7" id="7"/>
            <p:cNvSpPr txBox="true"/>
            <p:nvPr/>
          </p:nvSpPr>
          <p:spPr>
            <a:xfrm>
              <a:off x="0" y="-38100"/>
              <a:ext cx="15240000" cy="2578100"/>
            </a:xfrm>
            <a:prstGeom prst="rect">
              <a:avLst/>
            </a:prstGeom>
          </p:spPr>
          <p:txBody>
            <a:bodyPr anchor="ctr" rtlCol="false" tIns="50800" lIns="50800" bIns="50800" rIns="50800"/>
            <a:lstStyle/>
            <a:p>
              <a:pPr algn="l">
                <a:lnSpc>
                  <a:spcPts val="1679"/>
                </a:lnSpc>
              </a:pPr>
            </a:p>
          </p:txBody>
        </p:sp>
      </p:grpSp>
      <p:sp>
        <p:nvSpPr>
          <p:cNvPr name="TextBox 8" id="8"/>
          <p:cNvSpPr txBox="true"/>
          <p:nvPr/>
        </p:nvSpPr>
        <p:spPr>
          <a:xfrm rot="0">
            <a:off x="3905250" y="5048250"/>
            <a:ext cx="10477500" cy="904875"/>
          </a:xfrm>
          <a:prstGeom prst="rect">
            <a:avLst/>
          </a:prstGeom>
        </p:spPr>
        <p:txBody>
          <a:bodyPr anchor="t" rtlCol="false" tIns="0" lIns="0" bIns="0" rIns="0">
            <a:spAutoFit/>
          </a:bodyPr>
          <a:lstStyle/>
          <a:p>
            <a:pPr algn="ctr" marL="0" indent="0" lvl="0">
              <a:lnSpc>
                <a:spcPts val="3640"/>
              </a:lnSpc>
              <a:spcBef>
                <a:spcPct val="0"/>
              </a:spcBef>
            </a:pPr>
            <a:r>
              <a:rPr lang="en-US" sz="2600" strike="noStrike" u="none">
                <a:solidFill>
                  <a:srgbClr val="AA6339"/>
                </a:solidFill>
                <a:latin typeface="Playfair Display"/>
                <a:ea typeface="Playfair Display"/>
                <a:cs typeface="Playfair Display"/>
                <a:sym typeface="Playfair Display"/>
              </a:rPr>
              <a:t>"Tetapi aku dan seisi rumahku, kami akan beribadah kepada TUHAN."</a:t>
            </a:r>
          </a:p>
        </p:txBody>
      </p:sp>
      <p:sp>
        <p:nvSpPr>
          <p:cNvPr name="Freeform 9" id="9"/>
          <p:cNvSpPr/>
          <p:nvPr/>
        </p:nvSpPr>
        <p:spPr>
          <a:xfrm flipH="false" flipV="false" rot="0">
            <a:off x="7715250" y="7143750"/>
            <a:ext cx="2857500" cy="2381250"/>
          </a:xfrm>
          <a:custGeom>
            <a:avLst/>
            <a:gdLst/>
            <a:ahLst/>
            <a:cxnLst/>
            <a:rect r="r" b="b" t="t" l="l"/>
            <a:pathLst>
              <a:path h="2381250" w="2857500">
                <a:moveTo>
                  <a:pt x="0" y="0"/>
                </a:moveTo>
                <a:lnTo>
                  <a:pt x="2857500" y="0"/>
                </a:lnTo>
                <a:lnTo>
                  <a:pt x="2857500" y="2381250"/>
                </a:lnTo>
                <a:lnTo>
                  <a:pt x="0" y="2381250"/>
                </a:lnTo>
                <a:lnTo>
                  <a:pt x="0" y="0"/>
                </a:lnTo>
                <a:close/>
              </a:path>
            </a:pathLst>
          </a:custGeom>
          <a:blipFill>
            <a:blip r:embed="rId3"/>
            <a:stretch>
              <a:fillRect l="-4535" t="-4535" r="-4535" b="-4535"/>
            </a:stretch>
          </a:blipFill>
        </p:spPr>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0" t="0" r="0" b="0"/>
            </a:stretch>
          </a:blipFill>
        </p:spPr>
      </p:sp>
      <p:grpSp>
        <p:nvGrpSpPr>
          <p:cNvPr name="Group 3" id="3"/>
          <p:cNvGrpSpPr/>
          <p:nvPr/>
        </p:nvGrpSpPr>
        <p:grpSpPr>
          <a:xfrm rot="0">
            <a:off x="2476500" y="1905000"/>
            <a:ext cx="13335000" cy="3810000"/>
            <a:chOff x="0" y="0"/>
            <a:chExt cx="17780000" cy="5080000"/>
          </a:xfrm>
        </p:grpSpPr>
        <p:sp>
          <p:nvSpPr>
            <p:cNvPr name="Freeform 4" id="4"/>
            <p:cNvSpPr/>
            <p:nvPr/>
          </p:nvSpPr>
          <p:spPr>
            <a:xfrm flipH="false" flipV="false" rot="0">
              <a:off x="0" y="0"/>
              <a:ext cx="17780000" cy="5080000"/>
            </a:xfrm>
            <a:custGeom>
              <a:avLst/>
              <a:gdLst/>
              <a:ahLst/>
              <a:cxnLst/>
              <a:rect r="r" b="b" t="t" l="l"/>
              <a:pathLst>
                <a:path h="5080000" w="17780000">
                  <a:moveTo>
                    <a:pt x="508000" y="0"/>
                  </a:moveTo>
                  <a:lnTo>
                    <a:pt x="17272000" y="0"/>
                  </a:lnTo>
                  <a:cubicBezTo>
                    <a:pt x="17552561" y="0"/>
                    <a:pt x="17780000" y="227439"/>
                    <a:pt x="17780000" y="508000"/>
                  </a:cubicBezTo>
                  <a:lnTo>
                    <a:pt x="17780000" y="4572000"/>
                  </a:lnTo>
                  <a:cubicBezTo>
                    <a:pt x="17780000" y="4852561"/>
                    <a:pt x="17552561" y="5080000"/>
                    <a:pt x="17272000" y="5080000"/>
                  </a:cubicBezTo>
                  <a:lnTo>
                    <a:pt x="508000" y="5080000"/>
                  </a:lnTo>
                  <a:cubicBezTo>
                    <a:pt x="227439" y="5080000"/>
                    <a:pt x="0" y="4852561"/>
                    <a:pt x="0" y="4572000"/>
                  </a:cubicBezTo>
                  <a:lnTo>
                    <a:pt x="0" y="508000"/>
                  </a:lnTo>
                  <a:cubicBezTo>
                    <a:pt x="0" y="227439"/>
                    <a:pt x="227439" y="0"/>
                    <a:pt x="508000" y="0"/>
                  </a:cubicBezTo>
                  <a:close/>
                </a:path>
              </a:pathLst>
            </a:custGeom>
            <a:solidFill>
              <a:srgbClr val="DEBBB9"/>
            </a:solidFill>
            <a:ln w="28575" cap="sq">
              <a:solidFill>
                <a:srgbClr val="AA6339"/>
              </a:solidFill>
              <a:prstDash val="solid"/>
              <a:miter/>
            </a:ln>
          </p:spPr>
        </p:sp>
        <p:sp>
          <p:nvSpPr>
            <p:cNvPr name="TextBox 5" id="5"/>
            <p:cNvSpPr txBox="true"/>
            <p:nvPr/>
          </p:nvSpPr>
          <p:spPr>
            <a:xfrm>
              <a:off x="0" y="-38100"/>
              <a:ext cx="17780000" cy="5118100"/>
            </a:xfrm>
            <a:prstGeom prst="rect">
              <a:avLst/>
            </a:prstGeom>
          </p:spPr>
          <p:txBody>
            <a:bodyPr anchor="ctr" rtlCol="false" tIns="50800" lIns="50800" bIns="50800" rIns="50800"/>
            <a:lstStyle/>
            <a:p>
              <a:pPr algn="l">
                <a:lnSpc>
                  <a:spcPts val="1679"/>
                </a:lnSpc>
              </a:pPr>
            </a:p>
          </p:txBody>
        </p:sp>
      </p:grpSp>
      <p:sp>
        <p:nvSpPr>
          <p:cNvPr name="Freeform 6" id="6"/>
          <p:cNvSpPr/>
          <p:nvPr/>
        </p:nvSpPr>
        <p:spPr>
          <a:xfrm flipH="false" flipV="false" rot="0">
            <a:off x="7715250" y="7429500"/>
            <a:ext cx="2857500" cy="2381250"/>
          </a:xfrm>
          <a:custGeom>
            <a:avLst/>
            <a:gdLst/>
            <a:ahLst/>
            <a:cxnLst/>
            <a:rect r="r" b="b" t="t" l="l"/>
            <a:pathLst>
              <a:path h="2381250" w="2857500">
                <a:moveTo>
                  <a:pt x="0" y="0"/>
                </a:moveTo>
                <a:lnTo>
                  <a:pt x="2857500" y="0"/>
                </a:lnTo>
                <a:lnTo>
                  <a:pt x="2857500" y="2381250"/>
                </a:lnTo>
                <a:lnTo>
                  <a:pt x="0" y="2381250"/>
                </a:lnTo>
                <a:lnTo>
                  <a:pt x="0" y="0"/>
                </a:lnTo>
                <a:close/>
              </a:path>
            </a:pathLst>
          </a:custGeom>
          <a:blipFill>
            <a:blip r:embed="rId3"/>
            <a:stretch>
              <a:fillRect l="-4535" t="-4535" r="-4535" b="-4535"/>
            </a:stretch>
          </a:blipFill>
        </p:spPr>
      </p:sp>
      <p:sp>
        <p:nvSpPr>
          <p:cNvPr name="TextBox 7" id="7"/>
          <p:cNvSpPr txBox="true"/>
          <p:nvPr/>
        </p:nvSpPr>
        <p:spPr>
          <a:xfrm rot="0">
            <a:off x="2476500" y="685800"/>
            <a:ext cx="13335000" cy="742950"/>
          </a:xfrm>
          <a:prstGeom prst="rect">
            <a:avLst/>
          </a:prstGeom>
        </p:spPr>
        <p:txBody>
          <a:bodyPr anchor="t" rtlCol="false" tIns="0" lIns="0" bIns="0" rIns="0">
            <a:spAutoFit/>
          </a:bodyPr>
          <a:lstStyle/>
          <a:p>
            <a:pPr algn="ctr" marL="0" indent="0" lvl="0">
              <a:lnSpc>
                <a:spcPts val="6145"/>
              </a:lnSpc>
              <a:spcBef>
                <a:spcPct val="0"/>
              </a:spcBef>
            </a:pPr>
            <a:r>
              <a:rPr lang="en-US" sz="4389" strike="noStrike" u="none">
                <a:solidFill>
                  <a:srgbClr val="000000"/>
                </a:solidFill>
                <a:latin typeface="Playfair Display"/>
                <a:ea typeface="Playfair Display"/>
                <a:cs typeface="Playfair Display"/>
                <a:sym typeface="Playfair Display"/>
              </a:rPr>
              <a:t>Penutup</a:t>
            </a:r>
          </a:p>
        </p:txBody>
      </p:sp>
      <p:sp>
        <p:nvSpPr>
          <p:cNvPr name="TextBox 8" id="8"/>
          <p:cNvSpPr txBox="true"/>
          <p:nvPr/>
        </p:nvSpPr>
        <p:spPr>
          <a:xfrm rot="0">
            <a:off x="3429000" y="2721737"/>
            <a:ext cx="11430000" cy="2147951"/>
          </a:xfrm>
          <a:prstGeom prst="rect">
            <a:avLst/>
          </a:prstGeom>
        </p:spPr>
        <p:txBody>
          <a:bodyPr anchor="t" rtlCol="false" tIns="0" lIns="0" bIns="0" rIns="0">
            <a:spAutoFit/>
          </a:bodyPr>
          <a:lstStyle/>
          <a:p>
            <a:pPr algn="ctr" marL="0" indent="0" lvl="0">
              <a:lnSpc>
                <a:spcPts val="2883"/>
              </a:lnSpc>
              <a:spcBef>
                <a:spcPct val="0"/>
              </a:spcBef>
            </a:pPr>
            <a:r>
              <a:rPr lang="en-US" sz="2059" strike="noStrike" u="none">
                <a:solidFill>
                  <a:srgbClr val="533117"/>
                </a:solidFill>
                <a:latin typeface="Playfair Display"/>
                <a:ea typeface="Playfair Display"/>
                <a:cs typeface="Playfair Display"/>
                <a:sym typeface="Playfair Display"/>
              </a:rPr>
              <a:t>"Keluarga yang dibangun di atas harta akan goyah ketika harta hilang. Keluarga yang dibangun di atas kesuksesan akan goyah ketika gagal. Tetapi keluarga yang dibangun di atas Tuhan akan tetap berdiri sekalipun badai kehidupan menerpa.</a:t>
            </a:r>
          </a:p>
          <a:p>
            <a:pPr algn="ctr" marL="0" indent="0" lvl="0">
              <a:lnSpc>
                <a:spcPts val="2883"/>
              </a:lnSpc>
              <a:spcBef>
                <a:spcPct val="0"/>
              </a:spcBef>
            </a:pPr>
          </a:p>
          <a:p>
            <a:pPr algn="ctr" marL="0" indent="0" lvl="0">
              <a:lnSpc>
                <a:spcPts val="2883"/>
              </a:lnSpc>
              <a:spcBef>
                <a:spcPct val="0"/>
              </a:spcBef>
            </a:pPr>
            <a:r>
              <a:rPr lang="en-US" sz="2059" strike="noStrike" u="none">
                <a:solidFill>
                  <a:srgbClr val="533117"/>
                </a:solidFill>
                <a:latin typeface="Playfair Display"/>
                <a:ea typeface="Playfair Display"/>
                <a:cs typeface="Playfair Display"/>
                <a:sym typeface="Playfair Display"/>
              </a:rPr>
              <a:t>Banyak keluarga memiliki televisi besar, internet cepat, kendaraan bagus. Rumah semakin modern, tetapi kehidupan rohani semakin kosong."</a:t>
            </a:r>
          </a:p>
        </p:txBody>
      </p:sp>
      <p:sp>
        <p:nvSpPr>
          <p:cNvPr name="TextBox 9" id="9"/>
          <p:cNvSpPr txBox="true"/>
          <p:nvPr/>
        </p:nvSpPr>
        <p:spPr>
          <a:xfrm rot="0">
            <a:off x="4381500" y="6429375"/>
            <a:ext cx="9525000" cy="476250"/>
          </a:xfrm>
          <a:prstGeom prst="rect">
            <a:avLst/>
          </a:prstGeom>
        </p:spPr>
        <p:txBody>
          <a:bodyPr anchor="t" rtlCol="false" tIns="0" lIns="0" bIns="0" rIns="0">
            <a:spAutoFit/>
          </a:bodyPr>
          <a:lstStyle/>
          <a:p>
            <a:pPr algn="ctr" marL="0" indent="0" lvl="0">
              <a:lnSpc>
                <a:spcPts val="3919"/>
              </a:lnSpc>
              <a:spcBef>
                <a:spcPct val="0"/>
              </a:spcBef>
            </a:pPr>
            <a:r>
              <a:rPr lang="en-US" sz="2799" strike="noStrike" u="none">
                <a:solidFill>
                  <a:srgbClr val="000000"/>
                </a:solidFill>
                <a:latin typeface="Playfair Display"/>
                <a:ea typeface="Playfair Display"/>
                <a:cs typeface="Playfair Display"/>
                <a:sym typeface="Playfair Display"/>
              </a:rPr>
              <a:t>Tuhan memberkati keluarga kita. Amin.</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7F3F1"/>
        </a:solidFill>
      </p:bgPr>
    </p:bg>
    <p:spTree>
      <p:nvGrpSpPr>
        <p:cNvPr id="1" name=""/>
        <p:cNvGrpSpPr/>
        <p:nvPr/>
      </p:nvGrpSpPr>
      <p:grpSpPr>
        <a:xfrm>
          <a:off x="0" y="0"/>
          <a:ext cx="0" cy="0"/>
          <a:chOff x="0" y="0"/>
          <a:chExt cx="0" cy="0"/>
        </a:xfrm>
      </p:grpSpPr>
      <p:grpSp>
        <p:nvGrpSpPr>
          <p:cNvPr name="Group 2" id="2"/>
          <p:cNvGrpSpPr/>
          <p:nvPr/>
        </p:nvGrpSpPr>
        <p:grpSpPr>
          <a:xfrm rot="0">
            <a:off x="3092297" y="3581613"/>
            <a:ext cx="4774528" cy="4235024"/>
            <a:chOff x="0" y="0"/>
            <a:chExt cx="1257489" cy="1115397"/>
          </a:xfrm>
        </p:grpSpPr>
        <p:sp>
          <p:nvSpPr>
            <p:cNvPr name="Freeform 3" id="3"/>
            <p:cNvSpPr/>
            <p:nvPr/>
          </p:nvSpPr>
          <p:spPr>
            <a:xfrm flipH="false" flipV="false" rot="0">
              <a:off x="0" y="0"/>
              <a:ext cx="1257489" cy="1115397"/>
            </a:xfrm>
            <a:custGeom>
              <a:avLst/>
              <a:gdLst/>
              <a:ahLst/>
              <a:cxnLst/>
              <a:rect r="r" b="b" t="t" l="l"/>
              <a:pathLst>
                <a:path h="1115397" w="1257489">
                  <a:moveTo>
                    <a:pt x="97290" y="0"/>
                  </a:moveTo>
                  <a:lnTo>
                    <a:pt x="1160199" y="0"/>
                  </a:lnTo>
                  <a:cubicBezTo>
                    <a:pt x="1213931" y="0"/>
                    <a:pt x="1257489" y="43558"/>
                    <a:pt x="1257489" y="97290"/>
                  </a:cubicBezTo>
                  <a:lnTo>
                    <a:pt x="1257489" y="1018107"/>
                  </a:lnTo>
                  <a:cubicBezTo>
                    <a:pt x="1257489" y="1071839"/>
                    <a:pt x="1213931" y="1115397"/>
                    <a:pt x="1160199" y="1115397"/>
                  </a:cubicBezTo>
                  <a:lnTo>
                    <a:pt x="97290" y="1115397"/>
                  </a:lnTo>
                  <a:cubicBezTo>
                    <a:pt x="43558" y="1115397"/>
                    <a:pt x="0" y="1071839"/>
                    <a:pt x="0" y="1018107"/>
                  </a:cubicBezTo>
                  <a:lnTo>
                    <a:pt x="0" y="97290"/>
                  </a:lnTo>
                  <a:cubicBezTo>
                    <a:pt x="0" y="43558"/>
                    <a:pt x="43558" y="0"/>
                    <a:pt x="97290" y="0"/>
                  </a:cubicBezTo>
                  <a:close/>
                </a:path>
              </a:pathLst>
            </a:custGeom>
            <a:solidFill>
              <a:srgbClr val="DEBBB9"/>
            </a:solidFill>
            <a:ln w="38100" cap="rnd">
              <a:solidFill>
                <a:srgbClr val="AA6339"/>
              </a:solidFill>
              <a:prstDash val="solid"/>
              <a:round/>
            </a:ln>
          </p:spPr>
        </p:sp>
        <p:sp>
          <p:nvSpPr>
            <p:cNvPr name="TextBox 4" id="4"/>
            <p:cNvSpPr txBox="true"/>
            <p:nvPr/>
          </p:nvSpPr>
          <p:spPr>
            <a:xfrm>
              <a:off x="0" y="-38100"/>
              <a:ext cx="1257489" cy="1153497"/>
            </a:xfrm>
            <a:prstGeom prst="rect">
              <a:avLst/>
            </a:prstGeom>
          </p:spPr>
          <p:txBody>
            <a:bodyPr anchor="ctr" rtlCol="false" tIns="50800" lIns="50800" bIns="50800" rIns="50800"/>
            <a:lstStyle/>
            <a:p>
              <a:pPr algn="ctr">
                <a:lnSpc>
                  <a:spcPts val="2659"/>
                </a:lnSpc>
              </a:pPr>
            </a:p>
          </p:txBody>
        </p:sp>
      </p:grpSp>
      <p:grpSp>
        <p:nvGrpSpPr>
          <p:cNvPr name="Group 5" id="5"/>
          <p:cNvGrpSpPr/>
          <p:nvPr/>
        </p:nvGrpSpPr>
        <p:grpSpPr>
          <a:xfrm rot="0">
            <a:off x="10424044" y="3581613"/>
            <a:ext cx="4774528" cy="4235024"/>
            <a:chOff x="0" y="0"/>
            <a:chExt cx="1257489" cy="1115397"/>
          </a:xfrm>
        </p:grpSpPr>
        <p:sp>
          <p:nvSpPr>
            <p:cNvPr name="Freeform 6" id="6"/>
            <p:cNvSpPr/>
            <p:nvPr/>
          </p:nvSpPr>
          <p:spPr>
            <a:xfrm flipH="false" flipV="false" rot="0">
              <a:off x="0" y="0"/>
              <a:ext cx="1257489" cy="1115397"/>
            </a:xfrm>
            <a:custGeom>
              <a:avLst/>
              <a:gdLst/>
              <a:ahLst/>
              <a:cxnLst/>
              <a:rect r="r" b="b" t="t" l="l"/>
              <a:pathLst>
                <a:path h="1115397" w="1257489">
                  <a:moveTo>
                    <a:pt x="97290" y="0"/>
                  </a:moveTo>
                  <a:lnTo>
                    <a:pt x="1160199" y="0"/>
                  </a:lnTo>
                  <a:cubicBezTo>
                    <a:pt x="1213931" y="0"/>
                    <a:pt x="1257489" y="43558"/>
                    <a:pt x="1257489" y="97290"/>
                  </a:cubicBezTo>
                  <a:lnTo>
                    <a:pt x="1257489" y="1018107"/>
                  </a:lnTo>
                  <a:cubicBezTo>
                    <a:pt x="1257489" y="1071839"/>
                    <a:pt x="1213931" y="1115397"/>
                    <a:pt x="1160199" y="1115397"/>
                  </a:cubicBezTo>
                  <a:lnTo>
                    <a:pt x="97290" y="1115397"/>
                  </a:lnTo>
                  <a:cubicBezTo>
                    <a:pt x="43558" y="1115397"/>
                    <a:pt x="0" y="1071839"/>
                    <a:pt x="0" y="1018107"/>
                  </a:cubicBezTo>
                  <a:lnTo>
                    <a:pt x="0" y="97290"/>
                  </a:lnTo>
                  <a:cubicBezTo>
                    <a:pt x="0" y="43558"/>
                    <a:pt x="43558" y="0"/>
                    <a:pt x="97290" y="0"/>
                  </a:cubicBezTo>
                  <a:close/>
                </a:path>
              </a:pathLst>
            </a:custGeom>
            <a:solidFill>
              <a:srgbClr val="DEBBB9"/>
            </a:solidFill>
            <a:ln w="38100" cap="rnd">
              <a:solidFill>
                <a:srgbClr val="AA6339"/>
              </a:solidFill>
              <a:prstDash val="solid"/>
              <a:round/>
            </a:ln>
          </p:spPr>
        </p:sp>
        <p:sp>
          <p:nvSpPr>
            <p:cNvPr name="TextBox 7" id="7"/>
            <p:cNvSpPr txBox="true"/>
            <p:nvPr/>
          </p:nvSpPr>
          <p:spPr>
            <a:xfrm>
              <a:off x="0" y="-38100"/>
              <a:ext cx="1257489" cy="1153497"/>
            </a:xfrm>
            <a:prstGeom prst="rect">
              <a:avLst/>
            </a:prstGeom>
          </p:spPr>
          <p:txBody>
            <a:bodyPr anchor="ctr" rtlCol="false" tIns="50800" lIns="50800" bIns="50800" rIns="50800"/>
            <a:lstStyle/>
            <a:p>
              <a:pPr algn="ctr">
                <a:lnSpc>
                  <a:spcPts val="2659"/>
                </a:lnSpc>
              </a:pPr>
            </a:p>
          </p:txBody>
        </p:sp>
      </p:grpSp>
      <p:sp>
        <p:nvSpPr>
          <p:cNvPr name="Freeform 8" id="8"/>
          <p:cNvSpPr/>
          <p:nvPr/>
        </p:nvSpPr>
        <p:spPr>
          <a:xfrm flipH="false" flipV="false" rot="9428843">
            <a:off x="-2318502" y="-3794087"/>
            <a:ext cx="7790533" cy="5424158"/>
          </a:xfrm>
          <a:custGeom>
            <a:avLst/>
            <a:gdLst/>
            <a:ahLst/>
            <a:cxnLst/>
            <a:rect r="r" b="b" t="t" l="l"/>
            <a:pathLst>
              <a:path h="5424158" w="7790533">
                <a:moveTo>
                  <a:pt x="0" y="0"/>
                </a:moveTo>
                <a:lnTo>
                  <a:pt x="7790533" y="0"/>
                </a:lnTo>
                <a:lnTo>
                  <a:pt x="7790533" y="5424158"/>
                </a:lnTo>
                <a:lnTo>
                  <a:pt x="0" y="542415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9" id="9"/>
          <p:cNvSpPr/>
          <p:nvPr/>
        </p:nvSpPr>
        <p:spPr>
          <a:xfrm flipH="false" flipV="false" rot="8583231">
            <a:off x="12893014" y="8888371"/>
            <a:ext cx="7701759" cy="5362350"/>
          </a:xfrm>
          <a:custGeom>
            <a:avLst/>
            <a:gdLst/>
            <a:ahLst/>
            <a:cxnLst/>
            <a:rect r="r" b="b" t="t" l="l"/>
            <a:pathLst>
              <a:path h="5362350" w="7701759">
                <a:moveTo>
                  <a:pt x="0" y="0"/>
                </a:moveTo>
                <a:lnTo>
                  <a:pt x="7701759" y="0"/>
                </a:lnTo>
                <a:lnTo>
                  <a:pt x="7701759" y="5362350"/>
                </a:lnTo>
                <a:lnTo>
                  <a:pt x="0" y="536235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0" id="10"/>
          <p:cNvSpPr/>
          <p:nvPr/>
        </p:nvSpPr>
        <p:spPr>
          <a:xfrm flipH="false" flipV="false" rot="0">
            <a:off x="14745755" y="577360"/>
            <a:ext cx="2991372" cy="902680"/>
          </a:xfrm>
          <a:custGeom>
            <a:avLst/>
            <a:gdLst/>
            <a:ahLst/>
            <a:cxnLst/>
            <a:rect r="r" b="b" t="t" l="l"/>
            <a:pathLst>
              <a:path h="902680" w="2991372">
                <a:moveTo>
                  <a:pt x="0" y="0"/>
                </a:moveTo>
                <a:lnTo>
                  <a:pt x="2991372" y="0"/>
                </a:lnTo>
                <a:lnTo>
                  <a:pt x="2991372" y="902680"/>
                </a:lnTo>
                <a:lnTo>
                  <a:pt x="0" y="902680"/>
                </a:lnTo>
                <a:lnTo>
                  <a:pt x="0" y="0"/>
                </a:lnTo>
                <a:close/>
              </a:path>
            </a:pathLst>
          </a:custGeom>
          <a:blipFill>
            <a:blip r:embed="rId4">
              <a:extLst>
                <a:ext uri="{96DAC541-7B7A-43D3-8B79-37D633B846F1}">
                  <asvg:svgBlip xmlns:asvg="http://schemas.microsoft.com/office/drawing/2016/SVG/main" r:embed="rId5"/>
                </a:ext>
              </a:extLst>
            </a:blip>
            <a:stretch>
              <a:fillRect l="0" t="0" r="0" b="-62379"/>
            </a:stretch>
          </a:blipFill>
        </p:spPr>
      </p:sp>
      <p:sp>
        <p:nvSpPr>
          <p:cNvPr name="Freeform 11" id="11"/>
          <p:cNvSpPr/>
          <p:nvPr/>
        </p:nvSpPr>
        <p:spPr>
          <a:xfrm flipH="false" flipV="false" rot="4577637">
            <a:off x="-1879704" y="8485567"/>
            <a:ext cx="4789763" cy="4137158"/>
          </a:xfrm>
          <a:custGeom>
            <a:avLst/>
            <a:gdLst/>
            <a:ahLst/>
            <a:cxnLst/>
            <a:rect r="r" b="b" t="t" l="l"/>
            <a:pathLst>
              <a:path h="4137158" w="4789763">
                <a:moveTo>
                  <a:pt x="0" y="0"/>
                </a:moveTo>
                <a:lnTo>
                  <a:pt x="4789763" y="0"/>
                </a:lnTo>
                <a:lnTo>
                  <a:pt x="4789763" y="4137158"/>
                </a:lnTo>
                <a:lnTo>
                  <a:pt x="0" y="4137158"/>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12" id="12"/>
          <p:cNvSpPr/>
          <p:nvPr/>
        </p:nvSpPr>
        <p:spPr>
          <a:xfrm flipH="false" flipV="false" rot="0">
            <a:off x="515178" y="7434355"/>
            <a:ext cx="2950498" cy="1823945"/>
          </a:xfrm>
          <a:custGeom>
            <a:avLst/>
            <a:gdLst/>
            <a:ahLst/>
            <a:cxnLst/>
            <a:rect r="r" b="b" t="t" l="l"/>
            <a:pathLst>
              <a:path h="1823945" w="2950498">
                <a:moveTo>
                  <a:pt x="0" y="0"/>
                </a:moveTo>
                <a:lnTo>
                  <a:pt x="2950498" y="0"/>
                </a:lnTo>
                <a:lnTo>
                  <a:pt x="2950498" y="1823945"/>
                </a:lnTo>
                <a:lnTo>
                  <a:pt x="0" y="182394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TextBox 13" id="13"/>
          <p:cNvSpPr txBox="true"/>
          <p:nvPr/>
        </p:nvSpPr>
        <p:spPr>
          <a:xfrm rot="0">
            <a:off x="3092297" y="1733550"/>
            <a:ext cx="12106275" cy="828675"/>
          </a:xfrm>
          <a:prstGeom prst="rect">
            <a:avLst/>
          </a:prstGeom>
        </p:spPr>
        <p:txBody>
          <a:bodyPr anchor="t" rtlCol="false" tIns="0" lIns="0" bIns="0" rIns="0">
            <a:spAutoFit/>
          </a:bodyPr>
          <a:lstStyle/>
          <a:p>
            <a:pPr algn="ctr" marL="0" indent="0" lvl="0">
              <a:lnSpc>
                <a:spcPts val="6719"/>
              </a:lnSpc>
              <a:spcBef>
                <a:spcPct val="0"/>
              </a:spcBef>
            </a:pPr>
            <a:r>
              <a:rPr lang="en-US" b="true" sz="4800" strike="noStrike" u="none">
                <a:solidFill>
                  <a:srgbClr val="000000"/>
                </a:solidFill>
                <a:latin typeface="Fraunces Semi-Bold"/>
                <a:ea typeface="Fraunces Semi-Bold"/>
                <a:cs typeface="Fraunces Semi-Bold"/>
                <a:sym typeface="Fraunces Semi-Bold"/>
              </a:rPr>
              <a:t>Ayat Utama - Yosua 24:15</a:t>
            </a:r>
          </a:p>
        </p:txBody>
      </p:sp>
      <p:sp>
        <p:nvSpPr>
          <p:cNvPr name="TextBox 14" id="14"/>
          <p:cNvSpPr txBox="true"/>
          <p:nvPr/>
        </p:nvSpPr>
        <p:spPr>
          <a:xfrm rot="0">
            <a:off x="3403111" y="4248150"/>
            <a:ext cx="4152900" cy="2819400"/>
          </a:xfrm>
          <a:prstGeom prst="rect">
            <a:avLst/>
          </a:prstGeom>
        </p:spPr>
        <p:txBody>
          <a:bodyPr anchor="t" rtlCol="false" tIns="0" lIns="0" bIns="0" rIns="0">
            <a:spAutoFit/>
          </a:bodyPr>
          <a:lstStyle/>
          <a:p>
            <a:pPr algn="ctr" marL="0" indent="0" lvl="0">
              <a:lnSpc>
                <a:spcPts val="2800"/>
              </a:lnSpc>
              <a:spcBef>
                <a:spcPct val="0"/>
              </a:spcBef>
            </a:pPr>
            <a:r>
              <a:rPr lang="en-US" sz="2000" strike="noStrike" u="none">
                <a:solidFill>
                  <a:srgbClr val="000000"/>
                </a:solidFill>
                <a:latin typeface="Cardo"/>
                <a:ea typeface="Cardo"/>
                <a:cs typeface="Cardo"/>
                <a:sym typeface="Cardo"/>
              </a:rPr>
              <a:t>"Tetapi jika kamu anggap tidak baik untuk beribadah kepada TUHAN, pilihlah pada hari ini kepada siapa kamu akan beribadah..."</a:t>
            </a:r>
          </a:p>
          <a:p>
            <a:pPr algn="ctr" marL="0" indent="0" lvl="0">
              <a:lnSpc>
                <a:spcPts val="2800"/>
              </a:lnSpc>
              <a:spcBef>
                <a:spcPct val="0"/>
              </a:spcBef>
            </a:pPr>
            <a:r>
              <a:rPr lang="en-US" sz="2000" strike="noStrike" u="none">
                <a:solidFill>
                  <a:srgbClr val="000000"/>
                </a:solidFill>
                <a:latin typeface="Cardo"/>
                <a:ea typeface="Cardo"/>
                <a:cs typeface="Cardo"/>
                <a:sym typeface="Cardo"/>
              </a:rPr>
              <a:t>"Tetapi aku dan seisi rumahku, kami akan beribadah kepada TUHAN."</a:t>
            </a:r>
          </a:p>
        </p:txBody>
      </p:sp>
      <p:sp>
        <p:nvSpPr>
          <p:cNvPr name="Freeform 15" id="15"/>
          <p:cNvSpPr/>
          <p:nvPr/>
        </p:nvSpPr>
        <p:spPr>
          <a:xfrm flipH="false" flipV="false" rot="0">
            <a:off x="3609902" y="6673637"/>
            <a:ext cx="1143000" cy="1143000"/>
          </a:xfrm>
          <a:custGeom>
            <a:avLst/>
            <a:gdLst/>
            <a:ahLst/>
            <a:cxnLst/>
            <a:rect r="r" b="b" t="t" l="l"/>
            <a:pathLst>
              <a:path h="1143000" w="1143000">
                <a:moveTo>
                  <a:pt x="0" y="0"/>
                </a:moveTo>
                <a:lnTo>
                  <a:pt x="1143000" y="0"/>
                </a:lnTo>
                <a:lnTo>
                  <a:pt x="1143000" y="1143000"/>
                </a:lnTo>
                <a:lnTo>
                  <a:pt x="0" y="1143000"/>
                </a:lnTo>
                <a:lnTo>
                  <a:pt x="0" y="0"/>
                </a:lnTo>
                <a:close/>
              </a:path>
            </a:pathLst>
          </a:custGeom>
          <a:blipFill>
            <a:blip r:embed="rId10"/>
            <a:stretch>
              <a:fillRect l="0" t="0" r="0" b="0"/>
            </a:stretch>
          </a:blipFill>
        </p:spPr>
      </p:sp>
      <p:sp>
        <p:nvSpPr>
          <p:cNvPr name="Freeform 16" id="16"/>
          <p:cNvSpPr/>
          <p:nvPr/>
        </p:nvSpPr>
        <p:spPr>
          <a:xfrm flipH="false" flipV="false" rot="0">
            <a:off x="12359884" y="6594330"/>
            <a:ext cx="1143000" cy="1143000"/>
          </a:xfrm>
          <a:custGeom>
            <a:avLst/>
            <a:gdLst/>
            <a:ahLst/>
            <a:cxnLst/>
            <a:rect r="r" b="b" t="t" l="l"/>
            <a:pathLst>
              <a:path h="1143000" w="1143000">
                <a:moveTo>
                  <a:pt x="0" y="0"/>
                </a:moveTo>
                <a:lnTo>
                  <a:pt x="1143000" y="0"/>
                </a:lnTo>
                <a:lnTo>
                  <a:pt x="1143000" y="1143000"/>
                </a:lnTo>
                <a:lnTo>
                  <a:pt x="0" y="1143000"/>
                </a:lnTo>
                <a:lnTo>
                  <a:pt x="0" y="0"/>
                </a:lnTo>
                <a:close/>
              </a:path>
            </a:pathLst>
          </a:custGeom>
          <a:blipFill>
            <a:blip r:embed="rId11"/>
            <a:stretch>
              <a:fillRect l="0" t="0" r="0" b="0"/>
            </a:stretch>
          </a:blipFill>
        </p:spPr>
      </p:sp>
      <p:sp>
        <p:nvSpPr>
          <p:cNvPr name="TextBox 17" id="17"/>
          <p:cNvSpPr txBox="true"/>
          <p:nvPr/>
        </p:nvSpPr>
        <p:spPr>
          <a:xfrm rot="0">
            <a:off x="10734858" y="4248150"/>
            <a:ext cx="4152900" cy="1409700"/>
          </a:xfrm>
          <a:prstGeom prst="rect">
            <a:avLst/>
          </a:prstGeom>
        </p:spPr>
        <p:txBody>
          <a:bodyPr anchor="t" rtlCol="false" tIns="0" lIns="0" bIns="0" rIns="0">
            <a:spAutoFit/>
          </a:bodyPr>
          <a:lstStyle/>
          <a:p>
            <a:pPr algn="ctr" marL="0" indent="0" lvl="0">
              <a:lnSpc>
                <a:spcPts val="2800"/>
              </a:lnSpc>
              <a:spcBef>
                <a:spcPct val="0"/>
              </a:spcBef>
            </a:pPr>
            <a:r>
              <a:rPr lang="en-US" sz="2000" strike="noStrike" u="none">
                <a:solidFill>
                  <a:srgbClr val="000000"/>
                </a:solidFill>
                <a:latin typeface="Cardo"/>
                <a:ea typeface="Cardo"/>
                <a:cs typeface="Cardo"/>
                <a:sym typeface="Cardo"/>
              </a:rPr>
              <a:t>Yosua memberikan keputusan tegas sebagai pemimpin bangsa dan kepala keluarga untuk mengutamakan Tuhan.</a:t>
            </a:r>
          </a:p>
        </p:txBody>
      </p:sp>
      <p:sp>
        <p:nvSpPr>
          <p:cNvPr name="Freeform 18" id="18"/>
          <p:cNvSpPr/>
          <p:nvPr/>
        </p:nvSpPr>
        <p:spPr>
          <a:xfrm flipH="false" flipV="false" rot="0">
            <a:off x="5765123" y="3448653"/>
            <a:ext cx="478276" cy="478276"/>
          </a:xfrm>
          <a:custGeom>
            <a:avLst/>
            <a:gdLst/>
            <a:ahLst/>
            <a:cxnLst/>
            <a:rect r="r" b="b" t="t" l="l"/>
            <a:pathLst>
              <a:path h="478276" w="478276">
                <a:moveTo>
                  <a:pt x="0" y="0"/>
                </a:moveTo>
                <a:lnTo>
                  <a:pt x="478276" y="0"/>
                </a:lnTo>
                <a:lnTo>
                  <a:pt x="478276" y="478276"/>
                </a:lnTo>
                <a:lnTo>
                  <a:pt x="0" y="478276"/>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19" id="19"/>
          <p:cNvSpPr/>
          <p:nvPr/>
        </p:nvSpPr>
        <p:spPr>
          <a:xfrm flipH="false" flipV="false" rot="0">
            <a:off x="11749534" y="7684592"/>
            <a:ext cx="610351" cy="610351"/>
          </a:xfrm>
          <a:custGeom>
            <a:avLst/>
            <a:gdLst/>
            <a:ahLst/>
            <a:cxnLst/>
            <a:rect r="r" b="b" t="t" l="l"/>
            <a:pathLst>
              <a:path h="610351" w="610351">
                <a:moveTo>
                  <a:pt x="0" y="0"/>
                </a:moveTo>
                <a:lnTo>
                  <a:pt x="610350" y="0"/>
                </a:lnTo>
                <a:lnTo>
                  <a:pt x="610350" y="610351"/>
                </a:lnTo>
                <a:lnTo>
                  <a:pt x="0" y="610351"/>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1507" t="-1049" r="-1507" b="-1049"/>
            </a:stretch>
          </a:blipFill>
        </p:spPr>
      </p:sp>
      <p:sp>
        <p:nvSpPr>
          <p:cNvPr name="Freeform 3" id="3"/>
          <p:cNvSpPr/>
          <p:nvPr/>
        </p:nvSpPr>
        <p:spPr>
          <a:xfrm flipH="true" flipV="false" rot="0">
            <a:off x="-2752698" y="-3504675"/>
            <a:ext cx="7790533" cy="5424158"/>
          </a:xfrm>
          <a:custGeom>
            <a:avLst/>
            <a:gdLst/>
            <a:ahLst/>
            <a:cxnLst/>
            <a:rect r="r" b="b" t="t" l="l"/>
            <a:pathLst>
              <a:path h="5424158" w="7790533">
                <a:moveTo>
                  <a:pt x="7790533" y="0"/>
                </a:moveTo>
                <a:lnTo>
                  <a:pt x="0" y="0"/>
                </a:lnTo>
                <a:lnTo>
                  <a:pt x="0" y="5424159"/>
                </a:lnTo>
                <a:lnTo>
                  <a:pt x="7790533" y="5424159"/>
                </a:lnTo>
                <a:lnTo>
                  <a:pt x="7790533"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4" id="4"/>
          <p:cNvSpPr/>
          <p:nvPr/>
        </p:nvSpPr>
        <p:spPr>
          <a:xfrm flipH="true" flipV="false" rot="0">
            <a:off x="13408420" y="8689515"/>
            <a:ext cx="7701759" cy="5362350"/>
          </a:xfrm>
          <a:custGeom>
            <a:avLst/>
            <a:gdLst/>
            <a:ahLst/>
            <a:cxnLst/>
            <a:rect r="r" b="b" t="t" l="l"/>
            <a:pathLst>
              <a:path h="5362350" w="7701759">
                <a:moveTo>
                  <a:pt x="7701760" y="0"/>
                </a:moveTo>
                <a:lnTo>
                  <a:pt x="0" y="0"/>
                </a:lnTo>
                <a:lnTo>
                  <a:pt x="0" y="5362350"/>
                </a:lnTo>
                <a:lnTo>
                  <a:pt x="7701760" y="5362350"/>
                </a:lnTo>
                <a:lnTo>
                  <a:pt x="770176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Freeform 5" id="5"/>
          <p:cNvSpPr/>
          <p:nvPr/>
        </p:nvSpPr>
        <p:spPr>
          <a:xfrm flipH="false" flipV="false" rot="0">
            <a:off x="493723" y="8689515"/>
            <a:ext cx="2991372" cy="902680"/>
          </a:xfrm>
          <a:custGeom>
            <a:avLst/>
            <a:gdLst/>
            <a:ahLst/>
            <a:cxnLst/>
            <a:rect r="r" b="b" t="t" l="l"/>
            <a:pathLst>
              <a:path h="902680" w="2991372">
                <a:moveTo>
                  <a:pt x="0" y="0"/>
                </a:moveTo>
                <a:lnTo>
                  <a:pt x="2991372" y="0"/>
                </a:lnTo>
                <a:lnTo>
                  <a:pt x="2991372" y="902681"/>
                </a:lnTo>
                <a:lnTo>
                  <a:pt x="0" y="902681"/>
                </a:lnTo>
                <a:lnTo>
                  <a:pt x="0" y="0"/>
                </a:lnTo>
                <a:close/>
              </a:path>
            </a:pathLst>
          </a:custGeom>
          <a:blipFill>
            <a:blip r:embed="rId5">
              <a:extLst>
                <a:ext uri="{96DAC541-7B7A-43D3-8B79-37D633B846F1}">
                  <asvg:svgBlip xmlns:asvg="http://schemas.microsoft.com/office/drawing/2016/SVG/main" r:embed="rId6"/>
                </a:ext>
              </a:extLst>
            </a:blip>
            <a:stretch>
              <a:fillRect l="0" t="0" r="0" b="-62379"/>
            </a:stretch>
          </a:blipFill>
        </p:spPr>
      </p:sp>
      <p:sp>
        <p:nvSpPr>
          <p:cNvPr name="Freeform 6" id="6"/>
          <p:cNvSpPr/>
          <p:nvPr/>
        </p:nvSpPr>
        <p:spPr>
          <a:xfrm flipH="true" flipV="false" rot="-1030792">
            <a:off x="14864418" y="-2068579"/>
            <a:ext cx="4789763" cy="4137158"/>
          </a:xfrm>
          <a:custGeom>
            <a:avLst/>
            <a:gdLst/>
            <a:ahLst/>
            <a:cxnLst/>
            <a:rect r="r" b="b" t="t" l="l"/>
            <a:pathLst>
              <a:path h="4137158" w="4789763">
                <a:moveTo>
                  <a:pt x="4789764" y="0"/>
                </a:moveTo>
                <a:lnTo>
                  <a:pt x="0" y="0"/>
                </a:lnTo>
                <a:lnTo>
                  <a:pt x="0" y="4137158"/>
                </a:lnTo>
                <a:lnTo>
                  <a:pt x="4789764" y="4137158"/>
                </a:lnTo>
                <a:lnTo>
                  <a:pt x="4789764"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7" id="7"/>
          <p:cNvSpPr/>
          <p:nvPr/>
        </p:nvSpPr>
        <p:spPr>
          <a:xfrm flipH="false" flipV="false" rot="0">
            <a:off x="1888601" y="2867414"/>
            <a:ext cx="6103050" cy="3924309"/>
          </a:xfrm>
          <a:custGeom>
            <a:avLst/>
            <a:gdLst/>
            <a:ahLst/>
            <a:cxnLst/>
            <a:rect r="r" b="b" t="t" l="l"/>
            <a:pathLst>
              <a:path h="3924309" w="6103050">
                <a:moveTo>
                  <a:pt x="0" y="0"/>
                </a:moveTo>
                <a:lnTo>
                  <a:pt x="6103051" y="0"/>
                </a:lnTo>
                <a:lnTo>
                  <a:pt x="6103051" y="3924309"/>
                </a:lnTo>
                <a:lnTo>
                  <a:pt x="0" y="3924309"/>
                </a:lnTo>
                <a:lnTo>
                  <a:pt x="0" y="0"/>
                </a:lnTo>
                <a:close/>
              </a:path>
            </a:pathLst>
          </a:custGeom>
          <a:blipFill>
            <a:blip r:embed="rId9"/>
            <a:stretch>
              <a:fillRect l="-2205" t="-28722" r="-2205" b="-2752"/>
            </a:stretch>
          </a:blipFill>
        </p:spPr>
      </p:sp>
      <p:sp>
        <p:nvSpPr>
          <p:cNvPr name="Freeform 8" id="8"/>
          <p:cNvSpPr/>
          <p:nvPr/>
        </p:nvSpPr>
        <p:spPr>
          <a:xfrm flipH="false" flipV="false" rot="0">
            <a:off x="7752514" y="4265857"/>
            <a:ext cx="478276" cy="478276"/>
          </a:xfrm>
          <a:custGeom>
            <a:avLst/>
            <a:gdLst/>
            <a:ahLst/>
            <a:cxnLst/>
            <a:rect r="r" b="b" t="t" l="l"/>
            <a:pathLst>
              <a:path h="478276" w="478276">
                <a:moveTo>
                  <a:pt x="0" y="0"/>
                </a:moveTo>
                <a:lnTo>
                  <a:pt x="478276" y="0"/>
                </a:lnTo>
                <a:lnTo>
                  <a:pt x="478276" y="478276"/>
                </a:lnTo>
                <a:lnTo>
                  <a:pt x="0" y="47827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9" id="9"/>
          <p:cNvSpPr/>
          <p:nvPr/>
        </p:nvSpPr>
        <p:spPr>
          <a:xfrm flipH="false" flipV="false" rot="0">
            <a:off x="2127739" y="2562239"/>
            <a:ext cx="610351" cy="610351"/>
          </a:xfrm>
          <a:custGeom>
            <a:avLst/>
            <a:gdLst/>
            <a:ahLst/>
            <a:cxnLst/>
            <a:rect r="r" b="b" t="t" l="l"/>
            <a:pathLst>
              <a:path h="610351" w="610351">
                <a:moveTo>
                  <a:pt x="0" y="0"/>
                </a:moveTo>
                <a:lnTo>
                  <a:pt x="610351" y="0"/>
                </a:lnTo>
                <a:lnTo>
                  <a:pt x="610351" y="610350"/>
                </a:lnTo>
                <a:lnTo>
                  <a:pt x="0" y="61035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TextBox 10" id="10"/>
          <p:cNvSpPr txBox="true"/>
          <p:nvPr/>
        </p:nvSpPr>
        <p:spPr>
          <a:xfrm rot="0">
            <a:off x="8997810" y="2714625"/>
            <a:ext cx="7934325" cy="866775"/>
          </a:xfrm>
          <a:prstGeom prst="rect">
            <a:avLst/>
          </a:prstGeom>
        </p:spPr>
        <p:txBody>
          <a:bodyPr anchor="t" rtlCol="false" tIns="0" lIns="0" bIns="0" rIns="0">
            <a:spAutoFit/>
          </a:bodyPr>
          <a:lstStyle/>
          <a:p>
            <a:pPr algn="l" marL="0" indent="0" lvl="0">
              <a:lnSpc>
                <a:spcPts val="4698"/>
              </a:lnSpc>
              <a:spcBef>
                <a:spcPct val="0"/>
              </a:spcBef>
            </a:pPr>
            <a:r>
              <a:rPr lang="en-US" b="true" sz="3356" strike="noStrike" u="none">
                <a:solidFill>
                  <a:srgbClr val="000000"/>
                </a:solidFill>
                <a:latin typeface="Fraunces Semi-Bold"/>
                <a:ea typeface="Fraunces Semi-Bold"/>
                <a:cs typeface="Fraunces Semi-Bold"/>
                <a:sym typeface="Fraunces Semi-Bold"/>
              </a:rPr>
              <a:t>Yosua: Tidak Ada Pilihan untuk Netral</a:t>
            </a:r>
          </a:p>
        </p:txBody>
      </p:sp>
      <p:sp>
        <p:nvSpPr>
          <p:cNvPr name="TextBox 11" id="11"/>
          <p:cNvSpPr txBox="true"/>
          <p:nvPr/>
        </p:nvSpPr>
        <p:spPr>
          <a:xfrm rot="0">
            <a:off x="8997810" y="4219575"/>
            <a:ext cx="7934325" cy="3124200"/>
          </a:xfrm>
          <a:prstGeom prst="rect">
            <a:avLst/>
          </a:prstGeom>
        </p:spPr>
        <p:txBody>
          <a:bodyPr anchor="t" rtlCol="false" tIns="0" lIns="0" bIns="0" rIns="0">
            <a:spAutoFit/>
          </a:bodyPr>
          <a:lstStyle/>
          <a:p>
            <a:pPr algn="l" marL="0" indent="0" lvl="0">
              <a:lnSpc>
                <a:spcPts val="3079"/>
              </a:lnSpc>
              <a:spcBef>
                <a:spcPct val="0"/>
              </a:spcBef>
            </a:pPr>
            <a:r>
              <a:rPr lang="en-US" sz="2199" strike="noStrike" u="none">
                <a:solidFill>
                  <a:srgbClr val="000000"/>
                </a:solidFill>
                <a:latin typeface="Cardo"/>
                <a:ea typeface="Cardo"/>
                <a:cs typeface="Cardo"/>
                <a:sym typeface="Cardo"/>
              </a:rPr>
              <a:t>Yosua tidak memberi pilihan untuk netral. Tidak memilih Tuhan sama saja memilih yang lain.</a:t>
            </a:r>
          </a:p>
          <a:p>
            <a:pPr algn="l" marL="0" indent="0" lvl="0">
              <a:lnSpc>
                <a:spcPts val="3079"/>
              </a:lnSpc>
              <a:spcBef>
                <a:spcPct val="0"/>
              </a:spcBef>
            </a:pPr>
          </a:p>
          <a:p>
            <a:pPr algn="l" marL="0" indent="0" lvl="0">
              <a:lnSpc>
                <a:spcPts val="3079"/>
              </a:lnSpc>
              <a:spcBef>
                <a:spcPct val="0"/>
              </a:spcBef>
            </a:pPr>
            <a:r>
              <a:rPr lang="en-US" sz="2199" strike="noStrike" u="none">
                <a:solidFill>
                  <a:srgbClr val="000000"/>
                </a:solidFill>
                <a:latin typeface="Cardo"/>
                <a:ea typeface="Cardo"/>
                <a:cs typeface="Cardo"/>
                <a:sym typeface="Cardo"/>
              </a:rPr>
              <a:t>Dalam keluarga, banyak orang tua berkata: "Biarlah anak memilih sendiri nanti." Kalimat ini terdengar bijaksana tetapi sering menjadi alasan untuk tidak mendidik iman anak.</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390" t="0" r="-390" b="0"/>
              </a:stretch>
            </a:blipFill>
          </p:spPr>
        </p:sp>
      </p:grpSp>
      <p:sp>
        <p:nvSpPr>
          <p:cNvPr name="Freeform 4" id="4"/>
          <p:cNvSpPr/>
          <p:nvPr/>
        </p:nvSpPr>
        <p:spPr>
          <a:xfrm flipH="true" flipV="false" rot="0">
            <a:off x="-2752696" y="-3504676"/>
            <a:ext cx="7790536" cy="5424154"/>
          </a:xfrm>
          <a:custGeom>
            <a:avLst/>
            <a:gdLst/>
            <a:ahLst/>
            <a:cxnLst/>
            <a:rect r="r" b="b" t="t" l="l"/>
            <a:pathLst>
              <a:path h="5424154" w="7790536">
                <a:moveTo>
                  <a:pt x="7790535" y="0"/>
                </a:moveTo>
                <a:lnTo>
                  <a:pt x="0" y="0"/>
                </a:lnTo>
                <a:lnTo>
                  <a:pt x="0" y="5424154"/>
                </a:lnTo>
                <a:lnTo>
                  <a:pt x="7790535" y="5424154"/>
                </a:lnTo>
                <a:lnTo>
                  <a:pt x="7790535" y="0"/>
                </a:lnTo>
                <a:close/>
              </a:path>
            </a:pathLst>
          </a:custGeom>
          <a:blipFill>
            <a:blip r:embed="rId3">
              <a:extLst>
                <a:ext uri="{96DAC541-7B7A-43D3-8B79-37D633B846F1}">
                  <asvg:svgBlip xmlns:asvg="http://schemas.microsoft.com/office/drawing/2016/SVG/main" r:embed="rId4"/>
                </a:ext>
              </a:extLst>
            </a:blip>
            <a:stretch>
              <a:fillRect l="0" t="-41" r="0" b="-41"/>
            </a:stretch>
          </a:blipFill>
        </p:spPr>
      </p:sp>
      <p:sp>
        <p:nvSpPr>
          <p:cNvPr name="Freeform 5" id="5"/>
          <p:cNvSpPr/>
          <p:nvPr/>
        </p:nvSpPr>
        <p:spPr>
          <a:xfrm flipH="true" flipV="false" rot="0">
            <a:off x="13408419" y="8689515"/>
            <a:ext cx="7701763" cy="5362346"/>
          </a:xfrm>
          <a:custGeom>
            <a:avLst/>
            <a:gdLst/>
            <a:ahLst/>
            <a:cxnLst/>
            <a:rect r="r" b="b" t="t" l="l"/>
            <a:pathLst>
              <a:path h="5362346" w="7701763">
                <a:moveTo>
                  <a:pt x="7701762" y="0"/>
                </a:moveTo>
                <a:lnTo>
                  <a:pt x="0" y="0"/>
                </a:lnTo>
                <a:lnTo>
                  <a:pt x="0" y="5362346"/>
                </a:lnTo>
                <a:lnTo>
                  <a:pt x="7701762" y="5362346"/>
                </a:lnTo>
                <a:lnTo>
                  <a:pt x="7701762" y="0"/>
                </a:lnTo>
                <a:close/>
              </a:path>
            </a:pathLst>
          </a:custGeom>
          <a:blipFill>
            <a:blip r:embed="rId3">
              <a:extLst>
                <a:ext uri="{96DAC541-7B7A-43D3-8B79-37D633B846F1}">
                  <asvg:svgBlip xmlns:asvg="http://schemas.microsoft.com/office/drawing/2016/SVG/main" r:embed="rId4"/>
                </a:ext>
              </a:extLst>
            </a:blip>
            <a:stretch>
              <a:fillRect l="-23" t="0" r="-23" b="0"/>
            </a:stretch>
          </a:blipFill>
        </p:spPr>
      </p:sp>
      <p:sp>
        <p:nvSpPr>
          <p:cNvPr name="TextBox 6" id="6"/>
          <p:cNvSpPr txBox="true"/>
          <p:nvPr/>
        </p:nvSpPr>
        <p:spPr>
          <a:xfrm rot="0">
            <a:off x="8997810" y="2590800"/>
            <a:ext cx="7934325" cy="990600"/>
          </a:xfrm>
          <a:prstGeom prst="rect">
            <a:avLst/>
          </a:prstGeom>
        </p:spPr>
        <p:txBody>
          <a:bodyPr anchor="t" rtlCol="false" tIns="0" lIns="0" bIns="0" rIns="0">
            <a:spAutoFit/>
          </a:bodyPr>
          <a:lstStyle/>
          <a:p>
            <a:pPr algn="l">
              <a:lnSpc>
                <a:spcPts val="7278"/>
              </a:lnSpc>
            </a:pPr>
            <a:r>
              <a:rPr lang="en-US" sz="5198" b="true">
                <a:solidFill>
                  <a:srgbClr val="000000"/>
                </a:solidFill>
                <a:latin typeface="Fraunces Bold"/>
                <a:ea typeface="Fraunces Bold"/>
                <a:cs typeface="Fraunces Bold"/>
                <a:sym typeface="Fraunces Bold"/>
              </a:rPr>
              <a:t>Pendahuluan</a:t>
            </a:r>
          </a:p>
        </p:txBody>
      </p:sp>
      <p:sp>
        <p:nvSpPr>
          <p:cNvPr name="Freeform 7" id="7"/>
          <p:cNvSpPr/>
          <p:nvPr/>
        </p:nvSpPr>
        <p:spPr>
          <a:xfrm flipH="false" flipV="false" rot="0">
            <a:off x="493719" y="8689515"/>
            <a:ext cx="2991374" cy="902684"/>
          </a:xfrm>
          <a:custGeom>
            <a:avLst/>
            <a:gdLst/>
            <a:ahLst/>
            <a:cxnLst/>
            <a:rect r="r" b="b" t="t" l="l"/>
            <a:pathLst>
              <a:path h="902684" w="2991374">
                <a:moveTo>
                  <a:pt x="0" y="0"/>
                </a:moveTo>
                <a:lnTo>
                  <a:pt x="2991374" y="0"/>
                </a:lnTo>
                <a:lnTo>
                  <a:pt x="2991374" y="902684"/>
                </a:lnTo>
                <a:lnTo>
                  <a:pt x="0" y="902684"/>
                </a:lnTo>
                <a:lnTo>
                  <a:pt x="0" y="0"/>
                </a:lnTo>
                <a:close/>
              </a:path>
            </a:pathLst>
          </a:custGeom>
          <a:blipFill>
            <a:blip r:embed="rId5">
              <a:extLst>
                <a:ext uri="{96DAC541-7B7A-43D3-8B79-37D633B846F1}">
                  <asvg:svgBlip xmlns:asvg="http://schemas.microsoft.com/office/drawing/2016/SVG/main" r:embed="rId6"/>
                </a:ext>
              </a:extLst>
            </a:blip>
            <a:stretch>
              <a:fillRect l="0" t="-31005" r="0" b="-31005"/>
            </a:stretch>
          </a:blipFill>
        </p:spPr>
      </p:sp>
      <p:sp>
        <p:nvSpPr>
          <p:cNvPr name="Freeform 8" id="8"/>
          <p:cNvSpPr/>
          <p:nvPr/>
        </p:nvSpPr>
        <p:spPr>
          <a:xfrm flipH="true" flipV="false" rot="-1030800">
            <a:off x="14864420" y="-2068582"/>
            <a:ext cx="4789761" cy="4137155"/>
          </a:xfrm>
          <a:custGeom>
            <a:avLst/>
            <a:gdLst/>
            <a:ahLst/>
            <a:cxnLst/>
            <a:rect r="r" b="b" t="t" l="l"/>
            <a:pathLst>
              <a:path h="4137155" w="4789761">
                <a:moveTo>
                  <a:pt x="4789760" y="0"/>
                </a:moveTo>
                <a:lnTo>
                  <a:pt x="0" y="0"/>
                </a:lnTo>
                <a:lnTo>
                  <a:pt x="0" y="4137155"/>
                </a:lnTo>
                <a:lnTo>
                  <a:pt x="4789760" y="4137155"/>
                </a:lnTo>
                <a:lnTo>
                  <a:pt x="4789760" y="0"/>
                </a:lnTo>
                <a:close/>
              </a:path>
            </a:pathLst>
          </a:custGeom>
          <a:blipFill>
            <a:blip r:embed="rId7">
              <a:extLst>
                <a:ext uri="{96DAC541-7B7A-43D3-8B79-37D633B846F1}">
                  <asvg:svgBlip xmlns:asvg="http://schemas.microsoft.com/office/drawing/2016/SVG/main" r:embed="rId8"/>
                </a:ext>
              </a:extLst>
            </a:blip>
            <a:stretch>
              <a:fillRect l="0" t="-61" r="0" b="-61"/>
            </a:stretch>
          </a:blipFill>
        </p:spPr>
      </p:sp>
      <p:grpSp>
        <p:nvGrpSpPr>
          <p:cNvPr name="Group 9" id="9"/>
          <p:cNvGrpSpPr/>
          <p:nvPr/>
        </p:nvGrpSpPr>
        <p:grpSpPr>
          <a:xfrm rot="0">
            <a:off x="2127742" y="2562235"/>
            <a:ext cx="6103048" cy="4943475"/>
            <a:chOff x="0" y="0"/>
            <a:chExt cx="8137398" cy="6591300"/>
          </a:xfrm>
        </p:grpSpPr>
        <p:sp>
          <p:nvSpPr>
            <p:cNvPr name="Freeform 10" id="10"/>
            <p:cNvSpPr/>
            <p:nvPr/>
          </p:nvSpPr>
          <p:spPr>
            <a:xfrm flipH="false" flipV="false" rot="0">
              <a:off x="0" y="0"/>
              <a:ext cx="8137398" cy="6591300"/>
            </a:xfrm>
            <a:custGeom>
              <a:avLst/>
              <a:gdLst/>
              <a:ahLst/>
              <a:cxnLst/>
              <a:rect r="r" b="b" t="t" l="l"/>
              <a:pathLst>
                <a:path h="6591300" w="8137398">
                  <a:moveTo>
                    <a:pt x="0" y="0"/>
                  </a:moveTo>
                  <a:lnTo>
                    <a:pt x="8137398" y="0"/>
                  </a:lnTo>
                  <a:lnTo>
                    <a:pt x="8137398" y="6591300"/>
                  </a:lnTo>
                  <a:lnTo>
                    <a:pt x="0" y="6591300"/>
                  </a:lnTo>
                  <a:lnTo>
                    <a:pt x="0" y="0"/>
                  </a:lnTo>
                  <a:close/>
                </a:path>
              </a:pathLst>
            </a:custGeom>
            <a:blipFill>
              <a:blip r:embed="rId9"/>
              <a:stretch>
                <a:fillRect l="-20" t="0" r="-20" b="0"/>
              </a:stretch>
            </a:blipFill>
          </p:spPr>
        </p:sp>
      </p:grpSp>
      <p:sp>
        <p:nvSpPr>
          <p:cNvPr name="TextBox 11" id="11"/>
          <p:cNvSpPr txBox="true"/>
          <p:nvPr/>
        </p:nvSpPr>
        <p:spPr>
          <a:xfrm rot="0">
            <a:off x="8997810" y="4171950"/>
            <a:ext cx="7934325" cy="3171825"/>
          </a:xfrm>
          <a:prstGeom prst="rect">
            <a:avLst/>
          </a:prstGeom>
        </p:spPr>
        <p:txBody>
          <a:bodyPr anchor="t" rtlCol="false" tIns="0" lIns="0" bIns="0" rIns="0">
            <a:spAutoFit/>
          </a:bodyPr>
          <a:lstStyle/>
          <a:p>
            <a:pPr algn="l">
              <a:lnSpc>
                <a:spcPts val="3078"/>
              </a:lnSpc>
            </a:pPr>
            <a:r>
              <a:rPr lang="en-US" sz="2199">
                <a:solidFill>
                  <a:srgbClr val="000000"/>
                </a:solidFill>
                <a:latin typeface="Cardo"/>
                <a:ea typeface="Cardo"/>
                <a:cs typeface="Cardo"/>
                <a:sym typeface="Cardo"/>
              </a:rPr>
              <a:t>Keluarga masa kini menghadapi banyak tantangan: tekanan ekonomi, pengaruh media digital, pergaulan bebas, konflik rumah tangga, dan menurunnya waktu kebersamaan keluarga. Dalam situasi seperti ini, keluarga Kristen harus menentukan arah hidupnya. Yosua memberikan sebuah keputusan yang tegas: "Aku dan seisi rumahku, kami akan beribadah kepada TUHAN."</a:t>
            </a:r>
          </a:p>
        </p:txBody>
      </p:sp>
      <p:sp>
        <p:nvSpPr>
          <p:cNvPr name="Freeform 12" id="12"/>
          <p:cNvSpPr/>
          <p:nvPr/>
        </p:nvSpPr>
        <p:spPr>
          <a:xfrm flipH="false" flipV="false" rot="0">
            <a:off x="7752512" y="4265857"/>
            <a:ext cx="478279" cy="478279"/>
          </a:xfrm>
          <a:custGeom>
            <a:avLst/>
            <a:gdLst/>
            <a:ahLst/>
            <a:cxnLst/>
            <a:rect r="r" b="b" t="t" l="l"/>
            <a:pathLst>
              <a:path h="478279" w="478279">
                <a:moveTo>
                  <a:pt x="0" y="0"/>
                </a:moveTo>
                <a:lnTo>
                  <a:pt x="478279" y="0"/>
                </a:lnTo>
                <a:lnTo>
                  <a:pt x="478279" y="478279"/>
                </a:lnTo>
                <a:lnTo>
                  <a:pt x="0" y="478279"/>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3" id="13"/>
          <p:cNvSpPr/>
          <p:nvPr/>
        </p:nvSpPr>
        <p:spPr>
          <a:xfrm flipH="false" flipV="false" rot="0">
            <a:off x="2127742" y="2562235"/>
            <a:ext cx="610352" cy="610352"/>
          </a:xfrm>
          <a:custGeom>
            <a:avLst/>
            <a:gdLst/>
            <a:ahLst/>
            <a:cxnLst/>
            <a:rect r="r" b="b" t="t" l="l"/>
            <a:pathLst>
              <a:path h="610352" w="610352">
                <a:moveTo>
                  <a:pt x="0" y="0"/>
                </a:moveTo>
                <a:lnTo>
                  <a:pt x="610353" y="0"/>
                </a:lnTo>
                <a:lnTo>
                  <a:pt x="610353" y="610352"/>
                </a:lnTo>
                <a:lnTo>
                  <a:pt x="0" y="610352"/>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1507" t="-1049" r="-1507" b="-1049"/>
            </a:stretch>
          </a:blipFill>
        </p:spPr>
      </p:sp>
      <p:grpSp>
        <p:nvGrpSpPr>
          <p:cNvPr name="Group 3" id="3"/>
          <p:cNvGrpSpPr/>
          <p:nvPr/>
        </p:nvGrpSpPr>
        <p:grpSpPr>
          <a:xfrm rot="0">
            <a:off x="13525500" y="2095500"/>
            <a:ext cx="3810000" cy="3619500"/>
            <a:chOff x="0" y="0"/>
            <a:chExt cx="5080000" cy="4826000"/>
          </a:xfrm>
        </p:grpSpPr>
        <p:sp>
          <p:nvSpPr>
            <p:cNvPr name="Freeform 4" id="4"/>
            <p:cNvSpPr/>
            <p:nvPr/>
          </p:nvSpPr>
          <p:spPr>
            <a:xfrm flipH="false" flipV="false" rot="0">
              <a:off x="0" y="0"/>
              <a:ext cx="5080000" cy="4826000"/>
            </a:xfrm>
            <a:custGeom>
              <a:avLst/>
              <a:gdLst/>
              <a:ahLst/>
              <a:cxnLst/>
              <a:rect r="r" b="b" t="t" l="l"/>
              <a:pathLst>
                <a:path h="4826000" w="5080000">
                  <a:moveTo>
                    <a:pt x="482600" y="0"/>
                  </a:moveTo>
                  <a:lnTo>
                    <a:pt x="4597400" y="0"/>
                  </a:lnTo>
                  <a:cubicBezTo>
                    <a:pt x="4863933" y="0"/>
                    <a:pt x="5080000" y="216067"/>
                    <a:pt x="5080000" y="482600"/>
                  </a:cubicBezTo>
                  <a:lnTo>
                    <a:pt x="5080000" y="4343400"/>
                  </a:lnTo>
                  <a:cubicBezTo>
                    <a:pt x="5080000" y="4609933"/>
                    <a:pt x="4863933" y="4826000"/>
                    <a:pt x="4597400" y="4826000"/>
                  </a:cubicBezTo>
                  <a:lnTo>
                    <a:pt x="482600" y="4826000"/>
                  </a:lnTo>
                  <a:cubicBezTo>
                    <a:pt x="216067" y="4826000"/>
                    <a:pt x="0" y="4609933"/>
                    <a:pt x="0" y="4343400"/>
                  </a:cubicBezTo>
                  <a:lnTo>
                    <a:pt x="0" y="482600"/>
                  </a:lnTo>
                  <a:cubicBezTo>
                    <a:pt x="0" y="216067"/>
                    <a:pt x="216067" y="0"/>
                    <a:pt x="482600" y="0"/>
                  </a:cubicBezTo>
                  <a:close/>
                </a:path>
              </a:pathLst>
            </a:custGeom>
            <a:solidFill>
              <a:srgbClr val="DEBBB9"/>
            </a:solidFill>
            <a:ln w="28575" cap="sq">
              <a:solidFill>
                <a:srgbClr val="AA6339"/>
              </a:solidFill>
              <a:prstDash val="solid"/>
              <a:miter/>
            </a:ln>
          </p:spPr>
        </p:sp>
        <p:sp>
          <p:nvSpPr>
            <p:cNvPr name="TextBox 5" id="5"/>
            <p:cNvSpPr txBox="true"/>
            <p:nvPr/>
          </p:nvSpPr>
          <p:spPr>
            <a:xfrm>
              <a:off x="0" y="-38100"/>
              <a:ext cx="5080000" cy="4864100"/>
            </a:xfrm>
            <a:prstGeom prst="rect">
              <a:avLst/>
            </a:prstGeom>
          </p:spPr>
          <p:txBody>
            <a:bodyPr anchor="ctr" rtlCol="false" tIns="50800" lIns="50800" bIns="50800" rIns="50800"/>
            <a:lstStyle/>
            <a:p>
              <a:pPr algn="l">
                <a:lnSpc>
                  <a:spcPts val="1679"/>
                </a:lnSpc>
              </a:pPr>
            </a:p>
          </p:txBody>
        </p:sp>
      </p:grpSp>
      <p:grpSp>
        <p:nvGrpSpPr>
          <p:cNvPr name="Group 6" id="6"/>
          <p:cNvGrpSpPr/>
          <p:nvPr/>
        </p:nvGrpSpPr>
        <p:grpSpPr>
          <a:xfrm rot="0">
            <a:off x="9334500" y="2095500"/>
            <a:ext cx="3810000" cy="3619500"/>
            <a:chOff x="0" y="0"/>
            <a:chExt cx="5080000" cy="4826000"/>
          </a:xfrm>
        </p:grpSpPr>
        <p:sp>
          <p:nvSpPr>
            <p:cNvPr name="Freeform 7" id="7"/>
            <p:cNvSpPr/>
            <p:nvPr/>
          </p:nvSpPr>
          <p:spPr>
            <a:xfrm flipH="false" flipV="false" rot="0">
              <a:off x="0" y="0"/>
              <a:ext cx="5080000" cy="4826000"/>
            </a:xfrm>
            <a:custGeom>
              <a:avLst/>
              <a:gdLst/>
              <a:ahLst/>
              <a:cxnLst/>
              <a:rect r="r" b="b" t="t" l="l"/>
              <a:pathLst>
                <a:path h="4826000" w="5080000">
                  <a:moveTo>
                    <a:pt x="482600" y="0"/>
                  </a:moveTo>
                  <a:lnTo>
                    <a:pt x="4597400" y="0"/>
                  </a:lnTo>
                  <a:cubicBezTo>
                    <a:pt x="4863933" y="0"/>
                    <a:pt x="5080000" y="216067"/>
                    <a:pt x="5080000" y="482600"/>
                  </a:cubicBezTo>
                  <a:lnTo>
                    <a:pt x="5080000" y="4343400"/>
                  </a:lnTo>
                  <a:cubicBezTo>
                    <a:pt x="5080000" y="4609933"/>
                    <a:pt x="4863933" y="4826000"/>
                    <a:pt x="4597400" y="4826000"/>
                  </a:cubicBezTo>
                  <a:lnTo>
                    <a:pt x="482600" y="4826000"/>
                  </a:lnTo>
                  <a:cubicBezTo>
                    <a:pt x="216067" y="4826000"/>
                    <a:pt x="0" y="4609933"/>
                    <a:pt x="0" y="4343400"/>
                  </a:cubicBezTo>
                  <a:lnTo>
                    <a:pt x="0" y="482600"/>
                  </a:lnTo>
                  <a:cubicBezTo>
                    <a:pt x="0" y="216067"/>
                    <a:pt x="216067" y="0"/>
                    <a:pt x="482600" y="0"/>
                  </a:cubicBezTo>
                  <a:close/>
                </a:path>
              </a:pathLst>
            </a:custGeom>
            <a:solidFill>
              <a:srgbClr val="DEBBB9"/>
            </a:solidFill>
            <a:ln w="28575" cap="sq">
              <a:solidFill>
                <a:srgbClr val="AA6339"/>
              </a:solidFill>
              <a:prstDash val="solid"/>
              <a:miter/>
            </a:ln>
          </p:spPr>
        </p:sp>
        <p:sp>
          <p:nvSpPr>
            <p:cNvPr name="TextBox 8" id="8"/>
            <p:cNvSpPr txBox="true"/>
            <p:nvPr/>
          </p:nvSpPr>
          <p:spPr>
            <a:xfrm>
              <a:off x="0" y="-38100"/>
              <a:ext cx="5080000" cy="4864100"/>
            </a:xfrm>
            <a:prstGeom prst="rect">
              <a:avLst/>
            </a:prstGeom>
          </p:spPr>
          <p:txBody>
            <a:bodyPr anchor="ctr" rtlCol="false" tIns="50800" lIns="50800" bIns="50800" rIns="50800"/>
            <a:lstStyle/>
            <a:p>
              <a:pPr algn="l">
                <a:lnSpc>
                  <a:spcPts val="1679"/>
                </a:lnSpc>
              </a:pPr>
            </a:p>
          </p:txBody>
        </p:sp>
      </p:grpSp>
      <p:grpSp>
        <p:nvGrpSpPr>
          <p:cNvPr name="Group 9" id="9"/>
          <p:cNvGrpSpPr/>
          <p:nvPr/>
        </p:nvGrpSpPr>
        <p:grpSpPr>
          <a:xfrm rot="0">
            <a:off x="5143500" y="2095500"/>
            <a:ext cx="3810000" cy="3619500"/>
            <a:chOff x="0" y="0"/>
            <a:chExt cx="5080000" cy="4826000"/>
          </a:xfrm>
        </p:grpSpPr>
        <p:sp>
          <p:nvSpPr>
            <p:cNvPr name="Freeform 10" id="10"/>
            <p:cNvSpPr/>
            <p:nvPr/>
          </p:nvSpPr>
          <p:spPr>
            <a:xfrm flipH="false" flipV="false" rot="0">
              <a:off x="0" y="0"/>
              <a:ext cx="5080000" cy="4826000"/>
            </a:xfrm>
            <a:custGeom>
              <a:avLst/>
              <a:gdLst/>
              <a:ahLst/>
              <a:cxnLst/>
              <a:rect r="r" b="b" t="t" l="l"/>
              <a:pathLst>
                <a:path h="4826000" w="5080000">
                  <a:moveTo>
                    <a:pt x="482600" y="0"/>
                  </a:moveTo>
                  <a:lnTo>
                    <a:pt x="4597400" y="0"/>
                  </a:lnTo>
                  <a:cubicBezTo>
                    <a:pt x="4863933" y="0"/>
                    <a:pt x="5080000" y="216067"/>
                    <a:pt x="5080000" y="482600"/>
                  </a:cubicBezTo>
                  <a:lnTo>
                    <a:pt x="5080000" y="4343400"/>
                  </a:lnTo>
                  <a:cubicBezTo>
                    <a:pt x="5080000" y="4609933"/>
                    <a:pt x="4863933" y="4826000"/>
                    <a:pt x="4597400" y="4826000"/>
                  </a:cubicBezTo>
                  <a:lnTo>
                    <a:pt x="482600" y="4826000"/>
                  </a:lnTo>
                  <a:cubicBezTo>
                    <a:pt x="216067" y="4826000"/>
                    <a:pt x="0" y="4609933"/>
                    <a:pt x="0" y="4343400"/>
                  </a:cubicBezTo>
                  <a:lnTo>
                    <a:pt x="0" y="482600"/>
                  </a:lnTo>
                  <a:cubicBezTo>
                    <a:pt x="0" y="216067"/>
                    <a:pt x="216067" y="0"/>
                    <a:pt x="482600" y="0"/>
                  </a:cubicBezTo>
                  <a:close/>
                </a:path>
              </a:pathLst>
            </a:custGeom>
            <a:solidFill>
              <a:srgbClr val="DEBBB9"/>
            </a:solidFill>
            <a:ln w="28575" cap="sq">
              <a:solidFill>
                <a:srgbClr val="AA6339"/>
              </a:solidFill>
              <a:prstDash val="solid"/>
              <a:miter/>
            </a:ln>
          </p:spPr>
        </p:sp>
        <p:sp>
          <p:nvSpPr>
            <p:cNvPr name="TextBox 11" id="11"/>
            <p:cNvSpPr txBox="true"/>
            <p:nvPr/>
          </p:nvSpPr>
          <p:spPr>
            <a:xfrm>
              <a:off x="0" y="-38100"/>
              <a:ext cx="5080000" cy="4864100"/>
            </a:xfrm>
            <a:prstGeom prst="rect">
              <a:avLst/>
            </a:prstGeom>
          </p:spPr>
          <p:txBody>
            <a:bodyPr anchor="ctr" rtlCol="false" tIns="50800" lIns="50800" bIns="50800" rIns="50800"/>
            <a:lstStyle/>
            <a:p>
              <a:pPr algn="l">
                <a:lnSpc>
                  <a:spcPts val="1679"/>
                </a:lnSpc>
              </a:pPr>
            </a:p>
          </p:txBody>
        </p:sp>
      </p:grpSp>
      <p:grpSp>
        <p:nvGrpSpPr>
          <p:cNvPr name="Group 12" id="12"/>
          <p:cNvGrpSpPr/>
          <p:nvPr/>
        </p:nvGrpSpPr>
        <p:grpSpPr>
          <a:xfrm rot="0">
            <a:off x="952500" y="2095500"/>
            <a:ext cx="3810000" cy="3619500"/>
            <a:chOff x="0" y="0"/>
            <a:chExt cx="5080000" cy="4826000"/>
          </a:xfrm>
        </p:grpSpPr>
        <p:sp>
          <p:nvSpPr>
            <p:cNvPr name="Freeform 13" id="13"/>
            <p:cNvSpPr/>
            <p:nvPr/>
          </p:nvSpPr>
          <p:spPr>
            <a:xfrm flipH="false" flipV="false" rot="0">
              <a:off x="0" y="0"/>
              <a:ext cx="5080000" cy="4826000"/>
            </a:xfrm>
            <a:custGeom>
              <a:avLst/>
              <a:gdLst/>
              <a:ahLst/>
              <a:cxnLst/>
              <a:rect r="r" b="b" t="t" l="l"/>
              <a:pathLst>
                <a:path h="4826000" w="5080000">
                  <a:moveTo>
                    <a:pt x="482600" y="0"/>
                  </a:moveTo>
                  <a:lnTo>
                    <a:pt x="4597400" y="0"/>
                  </a:lnTo>
                  <a:cubicBezTo>
                    <a:pt x="4863933" y="0"/>
                    <a:pt x="5080000" y="216067"/>
                    <a:pt x="5080000" y="482600"/>
                  </a:cubicBezTo>
                  <a:lnTo>
                    <a:pt x="5080000" y="4343400"/>
                  </a:lnTo>
                  <a:cubicBezTo>
                    <a:pt x="5080000" y="4609933"/>
                    <a:pt x="4863933" y="4826000"/>
                    <a:pt x="4597400" y="4826000"/>
                  </a:cubicBezTo>
                  <a:lnTo>
                    <a:pt x="482600" y="4826000"/>
                  </a:lnTo>
                  <a:cubicBezTo>
                    <a:pt x="216067" y="4826000"/>
                    <a:pt x="0" y="4609933"/>
                    <a:pt x="0" y="4343400"/>
                  </a:cubicBezTo>
                  <a:lnTo>
                    <a:pt x="0" y="482600"/>
                  </a:lnTo>
                  <a:cubicBezTo>
                    <a:pt x="0" y="216067"/>
                    <a:pt x="216067" y="0"/>
                    <a:pt x="482600" y="0"/>
                  </a:cubicBezTo>
                  <a:close/>
                </a:path>
              </a:pathLst>
            </a:custGeom>
            <a:solidFill>
              <a:srgbClr val="DEBBB9"/>
            </a:solidFill>
            <a:ln w="28575" cap="sq">
              <a:solidFill>
                <a:srgbClr val="AA6339"/>
              </a:solidFill>
              <a:prstDash val="solid"/>
              <a:miter/>
            </a:ln>
          </p:spPr>
        </p:sp>
        <p:sp>
          <p:nvSpPr>
            <p:cNvPr name="TextBox 14" id="14"/>
            <p:cNvSpPr txBox="true"/>
            <p:nvPr/>
          </p:nvSpPr>
          <p:spPr>
            <a:xfrm>
              <a:off x="0" y="-38100"/>
              <a:ext cx="5080000" cy="4864100"/>
            </a:xfrm>
            <a:prstGeom prst="rect">
              <a:avLst/>
            </a:prstGeom>
          </p:spPr>
          <p:txBody>
            <a:bodyPr anchor="ctr" rtlCol="false" tIns="50800" lIns="50800" bIns="50800" rIns="50800"/>
            <a:lstStyle/>
            <a:p>
              <a:pPr algn="l">
                <a:lnSpc>
                  <a:spcPts val="1679"/>
                </a:lnSpc>
              </a:pPr>
            </a:p>
          </p:txBody>
        </p:sp>
      </p:grpSp>
      <p:sp>
        <p:nvSpPr>
          <p:cNvPr name="Freeform 15" id="15"/>
          <p:cNvSpPr/>
          <p:nvPr/>
        </p:nvSpPr>
        <p:spPr>
          <a:xfrm flipH="false" flipV="false" rot="0">
            <a:off x="2095500" y="4574995"/>
            <a:ext cx="1524000" cy="1140005"/>
          </a:xfrm>
          <a:custGeom>
            <a:avLst/>
            <a:gdLst/>
            <a:ahLst/>
            <a:cxnLst/>
            <a:rect r="r" b="b" t="t" l="l"/>
            <a:pathLst>
              <a:path h="1140005" w="1524000">
                <a:moveTo>
                  <a:pt x="0" y="0"/>
                </a:moveTo>
                <a:lnTo>
                  <a:pt x="1524000" y="0"/>
                </a:lnTo>
                <a:lnTo>
                  <a:pt x="1524000" y="1140005"/>
                </a:lnTo>
                <a:lnTo>
                  <a:pt x="0" y="1140005"/>
                </a:lnTo>
                <a:lnTo>
                  <a:pt x="0" y="0"/>
                </a:lnTo>
                <a:close/>
              </a:path>
            </a:pathLst>
          </a:custGeom>
          <a:blipFill>
            <a:blip r:embed="rId3"/>
            <a:stretch>
              <a:fillRect l="0" t="-8617" r="0" b="0"/>
            </a:stretch>
          </a:blipFill>
        </p:spPr>
      </p:sp>
      <p:sp>
        <p:nvSpPr>
          <p:cNvPr name="TextBox 16" id="16"/>
          <p:cNvSpPr txBox="true"/>
          <p:nvPr/>
        </p:nvSpPr>
        <p:spPr>
          <a:xfrm rot="0">
            <a:off x="3429000" y="685800"/>
            <a:ext cx="11430000" cy="752475"/>
          </a:xfrm>
          <a:prstGeom prst="rect">
            <a:avLst/>
          </a:prstGeom>
        </p:spPr>
        <p:txBody>
          <a:bodyPr anchor="t" rtlCol="false" tIns="0" lIns="0" bIns="0" rIns="0">
            <a:spAutoFit/>
          </a:bodyPr>
          <a:lstStyle/>
          <a:p>
            <a:pPr algn="ctr" marL="0" indent="0" lvl="0">
              <a:lnSpc>
                <a:spcPts val="6160"/>
              </a:lnSpc>
              <a:spcBef>
                <a:spcPct val="0"/>
              </a:spcBef>
            </a:pPr>
            <a:r>
              <a:rPr lang="en-US" sz="4400" strike="noStrike" u="none">
                <a:solidFill>
                  <a:srgbClr val="000000"/>
                </a:solidFill>
                <a:latin typeface="Playfair Display"/>
                <a:ea typeface="Playfair Display"/>
                <a:cs typeface="Playfair Display"/>
                <a:sym typeface="Playfair Display"/>
              </a:rPr>
              <a:t>Tafsiran Singkat Yosua 24:15</a:t>
            </a:r>
          </a:p>
        </p:txBody>
      </p:sp>
      <p:sp>
        <p:nvSpPr>
          <p:cNvPr name="TextBox 17" id="17"/>
          <p:cNvSpPr txBox="true"/>
          <p:nvPr/>
        </p:nvSpPr>
        <p:spPr>
          <a:xfrm rot="0">
            <a:off x="1143000" y="2324100"/>
            <a:ext cx="3429000" cy="325755"/>
          </a:xfrm>
          <a:prstGeom prst="rect">
            <a:avLst/>
          </a:prstGeom>
        </p:spPr>
        <p:txBody>
          <a:bodyPr anchor="t" rtlCol="false" tIns="0" lIns="0" bIns="0" rIns="0">
            <a:spAutoFit/>
          </a:bodyPr>
          <a:lstStyle/>
          <a:p>
            <a:pPr algn="ctr" marL="0" indent="0" lvl="0">
              <a:lnSpc>
                <a:spcPts val="2520"/>
              </a:lnSpc>
              <a:spcBef>
                <a:spcPct val="0"/>
              </a:spcBef>
            </a:pPr>
            <a:r>
              <a:rPr lang="en-US" b="true" sz="1800" strike="noStrike" u="none">
                <a:solidFill>
                  <a:srgbClr val="AA6339"/>
                </a:solidFill>
                <a:latin typeface="Poppins Bold"/>
                <a:ea typeface="Poppins Bold"/>
                <a:cs typeface="Poppins Bold"/>
                <a:sym typeface="Poppins Bold"/>
              </a:rPr>
              <a:t>1. Latar Belakang</a:t>
            </a:r>
          </a:p>
        </p:txBody>
      </p:sp>
      <p:sp>
        <p:nvSpPr>
          <p:cNvPr name="TextBox 18" id="18"/>
          <p:cNvSpPr txBox="true"/>
          <p:nvPr/>
        </p:nvSpPr>
        <p:spPr>
          <a:xfrm rot="0">
            <a:off x="1143000" y="2841943"/>
            <a:ext cx="3429000" cy="1940560"/>
          </a:xfrm>
          <a:prstGeom prst="rect">
            <a:avLst/>
          </a:prstGeom>
        </p:spPr>
        <p:txBody>
          <a:bodyPr anchor="t" rtlCol="false" tIns="0" lIns="0" bIns="0" rIns="0">
            <a:spAutoFit/>
          </a:bodyPr>
          <a:lstStyle/>
          <a:p>
            <a:pPr algn="ctr" marL="0" indent="0" lvl="0">
              <a:lnSpc>
                <a:spcPts val="2239"/>
              </a:lnSpc>
              <a:spcBef>
                <a:spcPct val="0"/>
              </a:spcBef>
            </a:pPr>
            <a:r>
              <a:rPr lang="en-US" sz="1599" strike="noStrike" u="none">
                <a:solidFill>
                  <a:srgbClr val="000000"/>
                </a:solidFill>
                <a:latin typeface="Poppins"/>
                <a:ea typeface="Poppins"/>
                <a:cs typeface="Poppins"/>
                <a:sym typeface="Poppins"/>
              </a:rPr>
              <a:t>Yosua menyampaikan pidato perpisahannya kepada bangsa Israel setelah mereka memasuki Tanah Perjanjian. Ia mengingatkan mereka tentang segala kebaikan Tuhan sejak zaman Abraham hingga saat itu.</a:t>
            </a:r>
          </a:p>
        </p:txBody>
      </p:sp>
      <p:sp>
        <p:nvSpPr>
          <p:cNvPr name="TextBox 19" id="19"/>
          <p:cNvSpPr txBox="true"/>
          <p:nvPr/>
        </p:nvSpPr>
        <p:spPr>
          <a:xfrm rot="0">
            <a:off x="5334000" y="2324100"/>
            <a:ext cx="3429000" cy="325755"/>
          </a:xfrm>
          <a:prstGeom prst="rect">
            <a:avLst/>
          </a:prstGeom>
        </p:spPr>
        <p:txBody>
          <a:bodyPr anchor="t" rtlCol="false" tIns="0" lIns="0" bIns="0" rIns="0">
            <a:spAutoFit/>
          </a:bodyPr>
          <a:lstStyle/>
          <a:p>
            <a:pPr algn="ctr" marL="0" indent="0" lvl="0">
              <a:lnSpc>
                <a:spcPts val="2520"/>
              </a:lnSpc>
              <a:spcBef>
                <a:spcPct val="0"/>
              </a:spcBef>
            </a:pPr>
            <a:r>
              <a:rPr lang="en-US" b="true" sz="1800" strike="noStrike" u="none">
                <a:solidFill>
                  <a:srgbClr val="AA6339"/>
                </a:solidFill>
                <a:latin typeface="Poppins Bold"/>
                <a:ea typeface="Poppins Bold"/>
                <a:cs typeface="Poppins Bold"/>
                <a:sym typeface="Poppins Bold"/>
              </a:rPr>
              <a:t>2. Arti "Pilihlah pada hari ini"</a:t>
            </a:r>
          </a:p>
        </p:txBody>
      </p:sp>
      <p:sp>
        <p:nvSpPr>
          <p:cNvPr name="TextBox 20" id="20"/>
          <p:cNvSpPr txBox="true"/>
          <p:nvPr/>
        </p:nvSpPr>
        <p:spPr>
          <a:xfrm rot="0">
            <a:off x="5334000" y="3000375"/>
            <a:ext cx="3429000" cy="835660"/>
          </a:xfrm>
          <a:prstGeom prst="rect">
            <a:avLst/>
          </a:prstGeom>
        </p:spPr>
        <p:txBody>
          <a:bodyPr anchor="t" rtlCol="false" tIns="0" lIns="0" bIns="0" rIns="0">
            <a:spAutoFit/>
          </a:bodyPr>
          <a:lstStyle/>
          <a:p>
            <a:pPr algn="ctr" marL="0" indent="0" lvl="0">
              <a:lnSpc>
                <a:spcPts val="2239"/>
              </a:lnSpc>
              <a:spcBef>
                <a:spcPct val="0"/>
              </a:spcBef>
            </a:pPr>
            <a:r>
              <a:rPr lang="en-US" sz="1599" strike="noStrike" u="none">
                <a:solidFill>
                  <a:srgbClr val="000000"/>
                </a:solidFill>
                <a:latin typeface="Poppins"/>
                <a:ea typeface="Poppins"/>
                <a:cs typeface="Poppins"/>
                <a:sym typeface="Poppins"/>
              </a:rPr>
              <a:t>Yosua menegaskan bahwa mengikuti Tuhan adalah sebuah keputusan sadar.</a:t>
            </a:r>
          </a:p>
        </p:txBody>
      </p:sp>
      <p:sp>
        <p:nvSpPr>
          <p:cNvPr name="TextBox 21" id="21"/>
          <p:cNvSpPr txBox="true"/>
          <p:nvPr/>
        </p:nvSpPr>
        <p:spPr>
          <a:xfrm rot="0">
            <a:off x="9525000" y="2324100"/>
            <a:ext cx="3429000" cy="640080"/>
          </a:xfrm>
          <a:prstGeom prst="rect">
            <a:avLst/>
          </a:prstGeom>
        </p:spPr>
        <p:txBody>
          <a:bodyPr anchor="t" rtlCol="false" tIns="0" lIns="0" bIns="0" rIns="0">
            <a:spAutoFit/>
          </a:bodyPr>
          <a:lstStyle/>
          <a:p>
            <a:pPr algn="ctr" marL="0" indent="0" lvl="0">
              <a:lnSpc>
                <a:spcPts val="2520"/>
              </a:lnSpc>
              <a:spcBef>
                <a:spcPct val="0"/>
              </a:spcBef>
            </a:pPr>
            <a:r>
              <a:rPr lang="en-US" b="true" sz="1800" strike="noStrike" u="none">
                <a:solidFill>
                  <a:srgbClr val="AA6339"/>
                </a:solidFill>
                <a:latin typeface="Poppins Bold"/>
                <a:ea typeface="Poppins Bold"/>
                <a:cs typeface="Poppins Bold"/>
                <a:sym typeface="Poppins Bold"/>
              </a:rPr>
              <a:t>3. Arti "Aku dan seisi rumahku"</a:t>
            </a:r>
          </a:p>
        </p:txBody>
      </p:sp>
      <p:sp>
        <p:nvSpPr>
          <p:cNvPr name="TextBox 22" id="22"/>
          <p:cNvSpPr txBox="true"/>
          <p:nvPr/>
        </p:nvSpPr>
        <p:spPr>
          <a:xfrm rot="0">
            <a:off x="9525000" y="3000375"/>
            <a:ext cx="3429000" cy="1111885"/>
          </a:xfrm>
          <a:prstGeom prst="rect">
            <a:avLst/>
          </a:prstGeom>
        </p:spPr>
        <p:txBody>
          <a:bodyPr anchor="t" rtlCol="false" tIns="0" lIns="0" bIns="0" rIns="0">
            <a:spAutoFit/>
          </a:bodyPr>
          <a:lstStyle/>
          <a:p>
            <a:pPr algn="ctr" marL="0" indent="0" lvl="0">
              <a:lnSpc>
                <a:spcPts val="2239"/>
              </a:lnSpc>
              <a:spcBef>
                <a:spcPct val="0"/>
              </a:spcBef>
            </a:pPr>
            <a:r>
              <a:rPr lang="en-US" sz="1599" strike="noStrike" u="none">
                <a:solidFill>
                  <a:srgbClr val="000000"/>
                </a:solidFill>
                <a:latin typeface="Poppins"/>
                <a:ea typeface="Poppins"/>
                <a:cs typeface="Poppins"/>
                <a:sym typeface="Poppins"/>
              </a:rPr>
              <a:t>Sebagai pemimpin bangsa dan kepala keluarga, Yosua mengambil tanggung jawab rohani bagi keluarganya.</a:t>
            </a:r>
          </a:p>
        </p:txBody>
      </p:sp>
      <p:sp>
        <p:nvSpPr>
          <p:cNvPr name="TextBox 23" id="23"/>
          <p:cNvSpPr txBox="true"/>
          <p:nvPr/>
        </p:nvSpPr>
        <p:spPr>
          <a:xfrm rot="0">
            <a:off x="13716000" y="2324100"/>
            <a:ext cx="3429000" cy="640080"/>
          </a:xfrm>
          <a:prstGeom prst="rect">
            <a:avLst/>
          </a:prstGeom>
        </p:spPr>
        <p:txBody>
          <a:bodyPr anchor="t" rtlCol="false" tIns="0" lIns="0" bIns="0" rIns="0">
            <a:spAutoFit/>
          </a:bodyPr>
          <a:lstStyle/>
          <a:p>
            <a:pPr algn="ctr" marL="0" indent="0" lvl="0">
              <a:lnSpc>
                <a:spcPts val="2520"/>
              </a:lnSpc>
              <a:spcBef>
                <a:spcPct val="0"/>
              </a:spcBef>
            </a:pPr>
            <a:r>
              <a:rPr lang="en-US" b="true" sz="1800" strike="noStrike" u="none">
                <a:solidFill>
                  <a:srgbClr val="AA6339"/>
                </a:solidFill>
                <a:latin typeface="Poppins Bold"/>
                <a:ea typeface="Poppins Bold"/>
                <a:cs typeface="Poppins Bold"/>
                <a:sym typeface="Poppins Bold"/>
              </a:rPr>
              <a:t>4. Arti "Kami akan beribadah kepada TUHAN"</a:t>
            </a:r>
          </a:p>
        </p:txBody>
      </p:sp>
      <p:sp>
        <p:nvSpPr>
          <p:cNvPr name="TextBox 24" id="24"/>
          <p:cNvSpPr txBox="true"/>
          <p:nvPr/>
        </p:nvSpPr>
        <p:spPr>
          <a:xfrm rot="0">
            <a:off x="13716000" y="3000375"/>
            <a:ext cx="3429000" cy="1111885"/>
          </a:xfrm>
          <a:prstGeom prst="rect">
            <a:avLst/>
          </a:prstGeom>
        </p:spPr>
        <p:txBody>
          <a:bodyPr anchor="t" rtlCol="false" tIns="0" lIns="0" bIns="0" rIns="0">
            <a:spAutoFit/>
          </a:bodyPr>
          <a:lstStyle/>
          <a:p>
            <a:pPr algn="ctr" marL="0" indent="0" lvl="0">
              <a:lnSpc>
                <a:spcPts val="2239"/>
              </a:lnSpc>
              <a:spcBef>
                <a:spcPct val="0"/>
              </a:spcBef>
            </a:pPr>
            <a:r>
              <a:rPr lang="en-US" sz="1599" strike="noStrike" u="none">
                <a:solidFill>
                  <a:srgbClr val="000000"/>
                </a:solidFill>
                <a:latin typeface="Poppins"/>
                <a:ea typeface="Poppins"/>
                <a:cs typeface="Poppins"/>
                <a:sym typeface="Poppins"/>
              </a:rPr>
              <a:t>Kata "beribadah" berarti melayani, menghormati, dan mengutamakan Tuhan dalam seluruh kehidupan.</a:t>
            </a:r>
          </a:p>
        </p:txBody>
      </p:sp>
      <p:sp>
        <p:nvSpPr>
          <p:cNvPr name="Freeform 25" id="25"/>
          <p:cNvSpPr/>
          <p:nvPr/>
        </p:nvSpPr>
        <p:spPr>
          <a:xfrm flipH="false" flipV="false" rot="0">
            <a:off x="6286500" y="4286250"/>
            <a:ext cx="1524000" cy="1238250"/>
          </a:xfrm>
          <a:custGeom>
            <a:avLst/>
            <a:gdLst/>
            <a:ahLst/>
            <a:cxnLst/>
            <a:rect r="r" b="b" t="t" l="l"/>
            <a:pathLst>
              <a:path h="1238250" w="1524000">
                <a:moveTo>
                  <a:pt x="0" y="0"/>
                </a:moveTo>
                <a:lnTo>
                  <a:pt x="1524000" y="0"/>
                </a:lnTo>
                <a:lnTo>
                  <a:pt x="1524000" y="1238250"/>
                </a:lnTo>
                <a:lnTo>
                  <a:pt x="0" y="1238250"/>
                </a:lnTo>
                <a:lnTo>
                  <a:pt x="0" y="0"/>
                </a:lnTo>
                <a:close/>
              </a:path>
            </a:pathLst>
          </a:custGeom>
          <a:blipFill>
            <a:blip r:embed="rId4"/>
            <a:stretch>
              <a:fillRect l="0" t="0" r="0" b="0"/>
            </a:stretch>
          </a:blipFill>
        </p:spPr>
      </p:sp>
      <p:sp>
        <p:nvSpPr>
          <p:cNvPr name="Freeform 26" id="26"/>
          <p:cNvSpPr/>
          <p:nvPr/>
        </p:nvSpPr>
        <p:spPr>
          <a:xfrm flipH="false" flipV="false" rot="0">
            <a:off x="10477500" y="4286250"/>
            <a:ext cx="1524000" cy="1238250"/>
          </a:xfrm>
          <a:custGeom>
            <a:avLst/>
            <a:gdLst/>
            <a:ahLst/>
            <a:cxnLst/>
            <a:rect r="r" b="b" t="t" l="l"/>
            <a:pathLst>
              <a:path h="1238250" w="1524000">
                <a:moveTo>
                  <a:pt x="0" y="0"/>
                </a:moveTo>
                <a:lnTo>
                  <a:pt x="1524000" y="0"/>
                </a:lnTo>
                <a:lnTo>
                  <a:pt x="1524000" y="1238250"/>
                </a:lnTo>
                <a:lnTo>
                  <a:pt x="0" y="1238250"/>
                </a:lnTo>
                <a:lnTo>
                  <a:pt x="0" y="0"/>
                </a:lnTo>
                <a:close/>
              </a:path>
            </a:pathLst>
          </a:custGeom>
          <a:blipFill>
            <a:blip r:embed="rId5"/>
            <a:stretch>
              <a:fillRect l="0" t="0" r="0" b="0"/>
            </a:stretch>
          </a:blipFill>
        </p:spPr>
      </p:sp>
      <p:sp>
        <p:nvSpPr>
          <p:cNvPr name="Freeform 27" id="27"/>
          <p:cNvSpPr/>
          <p:nvPr/>
        </p:nvSpPr>
        <p:spPr>
          <a:xfrm flipH="false" flipV="false" rot="0">
            <a:off x="14668500" y="4286250"/>
            <a:ext cx="1524000" cy="1238250"/>
          </a:xfrm>
          <a:custGeom>
            <a:avLst/>
            <a:gdLst/>
            <a:ahLst/>
            <a:cxnLst/>
            <a:rect r="r" b="b" t="t" l="l"/>
            <a:pathLst>
              <a:path h="1238250" w="1524000">
                <a:moveTo>
                  <a:pt x="0" y="0"/>
                </a:moveTo>
                <a:lnTo>
                  <a:pt x="1524000" y="0"/>
                </a:lnTo>
                <a:lnTo>
                  <a:pt x="1524000" y="1238250"/>
                </a:lnTo>
                <a:lnTo>
                  <a:pt x="0" y="1238250"/>
                </a:lnTo>
                <a:lnTo>
                  <a:pt x="0" y="0"/>
                </a:lnTo>
                <a:close/>
              </a:path>
            </a:pathLst>
          </a:custGeom>
          <a:blipFill>
            <a:blip r:embed="rId6"/>
            <a:stretch>
              <a:fillRect l="0" t="0" r="0" b="0"/>
            </a:stretch>
          </a:blipFill>
        </p:spPr>
      </p:sp>
      <p:sp>
        <p:nvSpPr>
          <p:cNvPr name="Freeform 28" id="28"/>
          <p:cNvSpPr/>
          <p:nvPr/>
        </p:nvSpPr>
        <p:spPr>
          <a:xfrm flipH="false" flipV="false" rot="0">
            <a:off x="7715250" y="6667500"/>
            <a:ext cx="2857500" cy="2381250"/>
          </a:xfrm>
          <a:custGeom>
            <a:avLst/>
            <a:gdLst/>
            <a:ahLst/>
            <a:cxnLst/>
            <a:rect r="r" b="b" t="t" l="l"/>
            <a:pathLst>
              <a:path h="2381250" w="2857500">
                <a:moveTo>
                  <a:pt x="0" y="0"/>
                </a:moveTo>
                <a:lnTo>
                  <a:pt x="2857500" y="0"/>
                </a:lnTo>
                <a:lnTo>
                  <a:pt x="2857500" y="2381250"/>
                </a:lnTo>
                <a:lnTo>
                  <a:pt x="0" y="2381250"/>
                </a:lnTo>
                <a:lnTo>
                  <a:pt x="0" y="0"/>
                </a:lnTo>
                <a:close/>
              </a:path>
            </a:pathLst>
          </a:custGeom>
          <a:blipFill>
            <a:blip r:embed="rId7"/>
            <a:stretch>
              <a:fillRect l="0" t="0" r="0" b="0"/>
            </a:stretch>
          </a:blipFill>
        </p:spPr>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1507" t="-1049" r="-1507" b="-1049"/>
            </a:stretch>
          </a:blipFill>
        </p:spPr>
      </p:sp>
      <p:grpSp>
        <p:nvGrpSpPr>
          <p:cNvPr name="Group 3" id="3"/>
          <p:cNvGrpSpPr/>
          <p:nvPr/>
        </p:nvGrpSpPr>
        <p:grpSpPr>
          <a:xfrm rot="0">
            <a:off x="13525500" y="2095500"/>
            <a:ext cx="3810000" cy="3619500"/>
            <a:chOff x="0" y="0"/>
            <a:chExt cx="5080000" cy="4826000"/>
          </a:xfrm>
        </p:grpSpPr>
        <p:sp>
          <p:nvSpPr>
            <p:cNvPr name="Freeform 4" id="4"/>
            <p:cNvSpPr/>
            <p:nvPr/>
          </p:nvSpPr>
          <p:spPr>
            <a:xfrm flipH="false" flipV="false" rot="0">
              <a:off x="0" y="0"/>
              <a:ext cx="5080000" cy="4826000"/>
            </a:xfrm>
            <a:custGeom>
              <a:avLst/>
              <a:gdLst/>
              <a:ahLst/>
              <a:cxnLst/>
              <a:rect r="r" b="b" t="t" l="l"/>
              <a:pathLst>
                <a:path h="4826000" w="5080000">
                  <a:moveTo>
                    <a:pt x="482600" y="0"/>
                  </a:moveTo>
                  <a:lnTo>
                    <a:pt x="4597400" y="0"/>
                  </a:lnTo>
                  <a:cubicBezTo>
                    <a:pt x="4863933" y="0"/>
                    <a:pt x="5080000" y="216067"/>
                    <a:pt x="5080000" y="482600"/>
                  </a:cubicBezTo>
                  <a:lnTo>
                    <a:pt x="5080000" y="4343400"/>
                  </a:lnTo>
                  <a:cubicBezTo>
                    <a:pt x="5080000" y="4609933"/>
                    <a:pt x="4863933" y="4826000"/>
                    <a:pt x="4597400" y="4826000"/>
                  </a:cubicBezTo>
                  <a:lnTo>
                    <a:pt x="482600" y="4826000"/>
                  </a:lnTo>
                  <a:cubicBezTo>
                    <a:pt x="216067" y="4826000"/>
                    <a:pt x="0" y="4609933"/>
                    <a:pt x="0" y="4343400"/>
                  </a:cubicBezTo>
                  <a:lnTo>
                    <a:pt x="0" y="482600"/>
                  </a:lnTo>
                  <a:cubicBezTo>
                    <a:pt x="0" y="216067"/>
                    <a:pt x="216067" y="0"/>
                    <a:pt x="482600" y="0"/>
                  </a:cubicBezTo>
                  <a:close/>
                </a:path>
              </a:pathLst>
            </a:custGeom>
            <a:solidFill>
              <a:srgbClr val="DEBBB9"/>
            </a:solidFill>
            <a:ln w="28575" cap="sq">
              <a:solidFill>
                <a:srgbClr val="AA6339"/>
              </a:solidFill>
              <a:prstDash val="solid"/>
              <a:miter/>
            </a:ln>
          </p:spPr>
        </p:sp>
        <p:sp>
          <p:nvSpPr>
            <p:cNvPr name="TextBox 5" id="5"/>
            <p:cNvSpPr txBox="true"/>
            <p:nvPr/>
          </p:nvSpPr>
          <p:spPr>
            <a:xfrm>
              <a:off x="0" y="-38100"/>
              <a:ext cx="5080000" cy="4864100"/>
            </a:xfrm>
            <a:prstGeom prst="rect">
              <a:avLst/>
            </a:prstGeom>
          </p:spPr>
          <p:txBody>
            <a:bodyPr anchor="ctr" rtlCol="false" tIns="50800" lIns="50800" bIns="50800" rIns="50800"/>
            <a:lstStyle/>
            <a:p>
              <a:pPr algn="l">
                <a:lnSpc>
                  <a:spcPts val="1679"/>
                </a:lnSpc>
              </a:pPr>
            </a:p>
          </p:txBody>
        </p:sp>
      </p:grpSp>
      <p:grpSp>
        <p:nvGrpSpPr>
          <p:cNvPr name="Group 6" id="6"/>
          <p:cNvGrpSpPr/>
          <p:nvPr/>
        </p:nvGrpSpPr>
        <p:grpSpPr>
          <a:xfrm rot="0">
            <a:off x="9334500" y="2095500"/>
            <a:ext cx="3810000" cy="3619500"/>
            <a:chOff x="0" y="0"/>
            <a:chExt cx="5080000" cy="4826000"/>
          </a:xfrm>
        </p:grpSpPr>
        <p:sp>
          <p:nvSpPr>
            <p:cNvPr name="Freeform 7" id="7"/>
            <p:cNvSpPr/>
            <p:nvPr/>
          </p:nvSpPr>
          <p:spPr>
            <a:xfrm flipH="false" flipV="false" rot="0">
              <a:off x="0" y="0"/>
              <a:ext cx="5080000" cy="4826000"/>
            </a:xfrm>
            <a:custGeom>
              <a:avLst/>
              <a:gdLst/>
              <a:ahLst/>
              <a:cxnLst/>
              <a:rect r="r" b="b" t="t" l="l"/>
              <a:pathLst>
                <a:path h="4826000" w="5080000">
                  <a:moveTo>
                    <a:pt x="482600" y="0"/>
                  </a:moveTo>
                  <a:lnTo>
                    <a:pt x="4597400" y="0"/>
                  </a:lnTo>
                  <a:cubicBezTo>
                    <a:pt x="4863933" y="0"/>
                    <a:pt x="5080000" y="216067"/>
                    <a:pt x="5080000" y="482600"/>
                  </a:cubicBezTo>
                  <a:lnTo>
                    <a:pt x="5080000" y="4343400"/>
                  </a:lnTo>
                  <a:cubicBezTo>
                    <a:pt x="5080000" y="4609933"/>
                    <a:pt x="4863933" y="4826000"/>
                    <a:pt x="4597400" y="4826000"/>
                  </a:cubicBezTo>
                  <a:lnTo>
                    <a:pt x="482600" y="4826000"/>
                  </a:lnTo>
                  <a:cubicBezTo>
                    <a:pt x="216067" y="4826000"/>
                    <a:pt x="0" y="4609933"/>
                    <a:pt x="0" y="4343400"/>
                  </a:cubicBezTo>
                  <a:lnTo>
                    <a:pt x="0" y="482600"/>
                  </a:lnTo>
                  <a:cubicBezTo>
                    <a:pt x="0" y="216067"/>
                    <a:pt x="216067" y="0"/>
                    <a:pt x="482600" y="0"/>
                  </a:cubicBezTo>
                  <a:close/>
                </a:path>
              </a:pathLst>
            </a:custGeom>
            <a:solidFill>
              <a:srgbClr val="DEBBB9"/>
            </a:solidFill>
            <a:ln w="28575" cap="sq">
              <a:solidFill>
                <a:srgbClr val="AA6339"/>
              </a:solidFill>
              <a:prstDash val="solid"/>
              <a:miter/>
            </a:ln>
          </p:spPr>
        </p:sp>
        <p:sp>
          <p:nvSpPr>
            <p:cNvPr name="TextBox 8" id="8"/>
            <p:cNvSpPr txBox="true"/>
            <p:nvPr/>
          </p:nvSpPr>
          <p:spPr>
            <a:xfrm>
              <a:off x="0" y="-38100"/>
              <a:ext cx="5080000" cy="4864100"/>
            </a:xfrm>
            <a:prstGeom prst="rect">
              <a:avLst/>
            </a:prstGeom>
          </p:spPr>
          <p:txBody>
            <a:bodyPr anchor="ctr" rtlCol="false" tIns="50800" lIns="50800" bIns="50800" rIns="50800"/>
            <a:lstStyle/>
            <a:p>
              <a:pPr algn="l">
                <a:lnSpc>
                  <a:spcPts val="1679"/>
                </a:lnSpc>
              </a:pPr>
            </a:p>
          </p:txBody>
        </p:sp>
      </p:grpSp>
      <p:grpSp>
        <p:nvGrpSpPr>
          <p:cNvPr name="Group 9" id="9"/>
          <p:cNvGrpSpPr/>
          <p:nvPr/>
        </p:nvGrpSpPr>
        <p:grpSpPr>
          <a:xfrm rot="0">
            <a:off x="5143500" y="2095500"/>
            <a:ext cx="3810000" cy="3619500"/>
            <a:chOff x="0" y="0"/>
            <a:chExt cx="5080000" cy="4826000"/>
          </a:xfrm>
        </p:grpSpPr>
        <p:sp>
          <p:nvSpPr>
            <p:cNvPr name="Freeform 10" id="10"/>
            <p:cNvSpPr/>
            <p:nvPr/>
          </p:nvSpPr>
          <p:spPr>
            <a:xfrm flipH="false" flipV="false" rot="0">
              <a:off x="0" y="0"/>
              <a:ext cx="5080000" cy="4826000"/>
            </a:xfrm>
            <a:custGeom>
              <a:avLst/>
              <a:gdLst/>
              <a:ahLst/>
              <a:cxnLst/>
              <a:rect r="r" b="b" t="t" l="l"/>
              <a:pathLst>
                <a:path h="4826000" w="5080000">
                  <a:moveTo>
                    <a:pt x="482600" y="0"/>
                  </a:moveTo>
                  <a:lnTo>
                    <a:pt x="4597400" y="0"/>
                  </a:lnTo>
                  <a:cubicBezTo>
                    <a:pt x="4863933" y="0"/>
                    <a:pt x="5080000" y="216067"/>
                    <a:pt x="5080000" y="482600"/>
                  </a:cubicBezTo>
                  <a:lnTo>
                    <a:pt x="5080000" y="4343400"/>
                  </a:lnTo>
                  <a:cubicBezTo>
                    <a:pt x="5080000" y="4609933"/>
                    <a:pt x="4863933" y="4826000"/>
                    <a:pt x="4597400" y="4826000"/>
                  </a:cubicBezTo>
                  <a:lnTo>
                    <a:pt x="482600" y="4826000"/>
                  </a:lnTo>
                  <a:cubicBezTo>
                    <a:pt x="216067" y="4826000"/>
                    <a:pt x="0" y="4609933"/>
                    <a:pt x="0" y="4343400"/>
                  </a:cubicBezTo>
                  <a:lnTo>
                    <a:pt x="0" y="482600"/>
                  </a:lnTo>
                  <a:cubicBezTo>
                    <a:pt x="0" y="216067"/>
                    <a:pt x="216067" y="0"/>
                    <a:pt x="482600" y="0"/>
                  </a:cubicBezTo>
                  <a:close/>
                </a:path>
              </a:pathLst>
            </a:custGeom>
            <a:solidFill>
              <a:srgbClr val="DEBBB9"/>
            </a:solidFill>
            <a:ln w="28575" cap="sq">
              <a:solidFill>
                <a:srgbClr val="AA6339"/>
              </a:solidFill>
              <a:prstDash val="solid"/>
              <a:miter/>
            </a:ln>
          </p:spPr>
        </p:sp>
        <p:sp>
          <p:nvSpPr>
            <p:cNvPr name="TextBox 11" id="11"/>
            <p:cNvSpPr txBox="true"/>
            <p:nvPr/>
          </p:nvSpPr>
          <p:spPr>
            <a:xfrm>
              <a:off x="0" y="-38100"/>
              <a:ext cx="5080000" cy="4864100"/>
            </a:xfrm>
            <a:prstGeom prst="rect">
              <a:avLst/>
            </a:prstGeom>
          </p:spPr>
          <p:txBody>
            <a:bodyPr anchor="ctr" rtlCol="false" tIns="50800" lIns="50800" bIns="50800" rIns="50800"/>
            <a:lstStyle/>
            <a:p>
              <a:pPr algn="l">
                <a:lnSpc>
                  <a:spcPts val="1679"/>
                </a:lnSpc>
              </a:pPr>
            </a:p>
          </p:txBody>
        </p:sp>
      </p:grpSp>
      <p:grpSp>
        <p:nvGrpSpPr>
          <p:cNvPr name="Group 12" id="12"/>
          <p:cNvGrpSpPr/>
          <p:nvPr/>
        </p:nvGrpSpPr>
        <p:grpSpPr>
          <a:xfrm rot="0">
            <a:off x="952500" y="2095500"/>
            <a:ext cx="3810000" cy="3619500"/>
            <a:chOff x="0" y="0"/>
            <a:chExt cx="5080000" cy="4826000"/>
          </a:xfrm>
        </p:grpSpPr>
        <p:sp>
          <p:nvSpPr>
            <p:cNvPr name="Freeform 13" id="13"/>
            <p:cNvSpPr/>
            <p:nvPr/>
          </p:nvSpPr>
          <p:spPr>
            <a:xfrm flipH="false" flipV="false" rot="0">
              <a:off x="0" y="0"/>
              <a:ext cx="5080000" cy="4826000"/>
            </a:xfrm>
            <a:custGeom>
              <a:avLst/>
              <a:gdLst/>
              <a:ahLst/>
              <a:cxnLst/>
              <a:rect r="r" b="b" t="t" l="l"/>
              <a:pathLst>
                <a:path h="4826000" w="5080000">
                  <a:moveTo>
                    <a:pt x="482600" y="0"/>
                  </a:moveTo>
                  <a:lnTo>
                    <a:pt x="4597400" y="0"/>
                  </a:lnTo>
                  <a:cubicBezTo>
                    <a:pt x="4863933" y="0"/>
                    <a:pt x="5080000" y="216067"/>
                    <a:pt x="5080000" y="482600"/>
                  </a:cubicBezTo>
                  <a:lnTo>
                    <a:pt x="5080000" y="4343400"/>
                  </a:lnTo>
                  <a:cubicBezTo>
                    <a:pt x="5080000" y="4609933"/>
                    <a:pt x="4863933" y="4826000"/>
                    <a:pt x="4597400" y="4826000"/>
                  </a:cubicBezTo>
                  <a:lnTo>
                    <a:pt x="482600" y="4826000"/>
                  </a:lnTo>
                  <a:cubicBezTo>
                    <a:pt x="216067" y="4826000"/>
                    <a:pt x="0" y="4609933"/>
                    <a:pt x="0" y="4343400"/>
                  </a:cubicBezTo>
                  <a:lnTo>
                    <a:pt x="0" y="482600"/>
                  </a:lnTo>
                  <a:cubicBezTo>
                    <a:pt x="0" y="216067"/>
                    <a:pt x="216067" y="0"/>
                    <a:pt x="482600" y="0"/>
                  </a:cubicBezTo>
                  <a:close/>
                </a:path>
              </a:pathLst>
            </a:custGeom>
            <a:solidFill>
              <a:srgbClr val="DEBBB9"/>
            </a:solidFill>
            <a:ln w="28575" cap="sq">
              <a:solidFill>
                <a:srgbClr val="AA6339"/>
              </a:solidFill>
              <a:prstDash val="solid"/>
              <a:miter/>
            </a:ln>
          </p:spPr>
        </p:sp>
        <p:sp>
          <p:nvSpPr>
            <p:cNvPr name="TextBox 14" id="14"/>
            <p:cNvSpPr txBox="true"/>
            <p:nvPr/>
          </p:nvSpPr>
          <p:spPr>
            <a:xfrm>
              <a:off x="0" y="-38100"/>
              <a:ext cx="5080000" cy="4864100"/>
            </a:xfrm>
            <a:prstGeom prst="rect">
              <a:avLst/>
            </a:prstGeom>
          </p:spPr>
          <p:txBody>
            <a:bodyPr anchor="ctr" rtlCol="false" tIns="50800" lIns="50800" bIns="50800" rIns="50800"/>
            <a:lstStyle/>
            <a:p>
              <a:pPr algn="l">
                <a:lnSpc>
                  <a:spcPts val="1679"/>
                </a:lnSpc>
              </a:pPr>
            </a:p>
          </p:txBody>
        </p:sp>
      </p:grpSp>
      <p:sp>
        <p:nvSpPr>
          <p:cNvPr name="Freeform 15" id="15"/>
          <p:cNvSpPr/>
          <p:nvPr/>
        </p:nvSpPr>
        <p:spPr>
          <a:xfrm flipH="false" flipV="false" rot="0">
            <a:off x="2095500" y="4574995"/>
            <a:ext cx="1524000" cy="1140005"/>
          </a:xfrm>
          <a:custGeom>
            <a:avLst/>
            <a:gdLst/>
            <a:ahLst/>
            <a:cxnLst/>
            <a:rect r="r" b="b" t="t" l="l"/>
            <a:pathLst>
              <a:path h="1140005" w="1524000">
                <a:moveTo>
                  <a:pt x="0" y="0"/>
                </a:moveTo>
                <a:lnTo>
                  <a:pt x="1524000" y="0"/>
                </a:lnTo>
                <a:lnTo>
                  <a:pt x="1524000" y="1140005"/>
                </a:lnTo>
                <a:lnTo>
                  <a:pt x="0" y="1140005"/>
                </a:lnTo>
                <a:lnTo>
                  <a:pt x="0" y="0"/>
                </a:lnTo>
                <a:close/>
              </a:path>
            </a:pathLst>
          </a:custGeom>
          <a:blipFill>
            <a:blip r:embed="rId3"/>
            <a:stretch>
              <a:fillRect l="-9317" t="-9473" r="-9317" b="-9473"/>
            </a:stretch>
          </a:blipFill>
        </p:spPr>
      </p:sp>
      <p:sp>
        <p:nvSpPr>
          <p:cNvPr name="TextBox 16" id="16"/>
          <p:cNvSpPr txBox="true"/>
          <p:nvPr/>
        </p:nvSpPr>
        <p:spPr>
          <a:xfrm rot="0">
            <a:off x="3429000" y="676275"/>
            <a:ext cx="11430000" cy="762000"/>
          </a:xfrm>
          <a:prstGeom prst="rect">
            <a:avLst/>
          </a:prstGeom>
        </p:spPr>
        <p:txBody>
          <a:bodyPr anchor="t" rtlCol="false" tIns="0" lIns="0" bIns="0" rIns="0">
            <a:spAutoFit/>
          </a:bodyPr>
          <a:lstStyle/>
          <a:p>
            <a:pPr algn="ctr" marL="0" indent="0" lvl="0">
              <a:lnSpc>
                <a:spcPts val="6015"/>
              </a:lnSpc>
              <a:spcBef>
                <a:spcPct val="0"/>
              </a:spcBef>
            </a:pPr>
            <a:r>
              <a:rPr lang="en-US" sz="4296" strike="noStrike" u="none">
                <a:solidFill>
                  <a:srgbClr val="000000"/>
                </a:solidFill>
                <a:latin typeface="Playfair Display"/>
                <a:ea typeface="Playfair Display"/>
                <a:cs typeface="Playfair Display"/>
                <a:sym typeface="Playfair Display"/>
              </a:rPr>
              <a:t>"Aku dan Seisi Rumahku" Bukan Sikap Otoriter</a:t>
            </a:r>
          </a:p>
        </p:txBody>
      </p:sp>
      <p:sp>
        <p:nvSpPr>
          <p:cNvPr name="TextBox 17" id="17"/>
          <p:cNvSpPr txBox="true"/>
          <p:nvPr/>
        </p:nvSpPr>
        <p:spPr>
          <a:xfrm rot="0">
            <a:off x="1143000" y="2324100"/>
            <a:ext cx="3429000" cy="333375"/>
          </a:xfrm>
          <a:prstGeom prst="rect">
            <a:avLst/>
          </a:prstGeom>
        </p:spPr>
        <p:txBody>
          <a:bodyPr anchor="t" rtlCol="false" tIns="0" lIns="0" bIns="0" rIns="0">
            <a:spAutoFit/>
          </a:bodyPr>
          <a:lstStyle/>
          <a:p>
            <a:pPr algn="ctr" marL="0" indent="0" lvl="0">
              <a:lnSpc>
                <a:spcPts val="2520"/>
              </a:lnSpc>
              <a:spcBef>
                <a:spcPct val="0"/>
              </a:spcBef>
            </a:pPr>
            <a:r>
              <a:rPr lang="en-US" b="true" sz="1800" strike="noStrike" u="none">
                <a:solidFill>
                  <a:srgbClr val="AA6339"/>
                </a:solidFill>
                <a:latin typeface="Poppins Bold"/>
                <a:ea typeface="Poppins Bold"/>
                <a:cs typeface="Poppins Bold"/>
                <a:sym typeface="Poppins Bold"/>
              </a:rPr>
              <a:t>1. Bukan Memaksa</a:t>
            </a:r>
          </a:p>
        </p:txBody>
      </p:sp>
      <p:sp>
        <p:nvSpPr>
          <p:cNvPr name="TextBox 18" id="18"/>
          <p:cNvSpPr txBox="true"/>
          <p:nvPr/>
        </p:nvSpPr>
        <p:spPr>
          <a:xfrm rot="0">
            <a:off x="1143000" y="2838450"/>
            <a:ext cx="3429000" cy="1943100"/>
          </a:xfrm>
          <a:prstGeom prst="rect">
            <a:avLst/>
          </a:prstGeom>
        </p:spPr>
        <p:txBody>
          <a:bodyPr anchor="t" rtlCol="false" tIns="0" lIns="0" bIns="0" rIns="0">
            <a:spAutoFit/>
          </a:bodyPr>
          <a:lstStyle/>
          <a:p>
            <a:pPr algn="ctr" marL="0" indent="0" lvl="0">
              <a:lnSpc>
                <a:spcPts val="2239"/>
              </a:lnSpc>
              <a:spcBef>
                <a:spcPct val="0"/>
              </a:spcBef>
            </a:pPr>
            <a:r>
              <a:rPr lang="en-US" sz="1599" strike="noStrike" u="none">
                <a:solidFill>
                  <a:srgbClr val="000000"/>
                </a:solidFill>
                <a:latin typeface="Poppins"/>
                <a:ea typeface="Poppins"/>
                <a:cs typeface="Poppins"/>
                <a:sym typeface="Poppins"/>
              </a:rPr>
              <a:t>Banyak orang memahami ayat ini seolah-olah kepala keluarga bisa memaksa seluruh anggota keluarga beriman. Padahal bukan itu maksudnya.</a:t>
            </a:r>
          </a:p>
        </p:txBody>
      </p:sp>
      <p:sp>
        <p:nvSpPr>
          <p:cNvPr name="TextBox 19" id="19"/>
          <p:cNvSpPr txBox="true"/>
          <p:nvPr/>
        </p:nvSpPr>
        <p:spPr>
          <a:xfrm rot="0">
            <a:off x="5334000" y="2324100"/>
            <a:ext cx="3429000" cy="333375"/>
          </a:xfrm>
          <a:prstGeom prst="rect">
            <a:avLst/>
          </a:prstGeom>
        </p:spPr>
        <p:txBody>
          <a:bodyPr anchor="t" rtlCol="false" tIns="0" lIns="0" bIns="0" rIns="0">
            <a:spAutoFit/>
          </a:bodyPr>
          <a:lstStyle/>
          <a:p>
            <a:pPr algn="ctr" marL="0" indent="0" lvl="0">
              <a:lnSpc>
                <a:spcPts val="2520"/>
              </a:lnSpc>
              <a:spcBef>
                <a:spcPct val="0"/>
              </a:spcBef>
            </a:pPr>
            <a:r>
              <a:rPr lang="en-US" b="true" sz="1800" strike="noStrike" u="none">
                <a:solidFill>
                  <a:srgbClr val="AA6339"/>
                </a:solidFill>
                <a:latin typeface="Poppins Bold"/>
                <a:ea typeface="Poppins Bold"/>
                <a:cs typeface="Poppins Bold"/>
                <a:sym typeface="Poppins Bold"/>
              </a:rPr>
              <a:t>2. Lahir dari Keteladanan</a:t>
            </a:r>
          </a:p>
        </p:txBody>
      </p:sp>
      <p:sp>
        <p:nvSpPr>
          <p:cNvPr name="TextBox 20" id="20"/>
          <p:cNvSpPr txBox="true"/>
          <p:nvPr/>
        </p:nvSpPr>
        <p:spPr>
          <a:xfrm rot="0">
            <a:off x="5334000" y="3019425"/>
            <a:ext cx="3429000" cy="819150"/>
          </a:xfrm>
          <a:prstGeom prst="rect">
            <a:avLst/>
          </a:prstGeom>
        </p:spPr>
        <p:txBody>
          <a:bodyPr anchor="t" rtlCol="false" tIns="0" lIns="0" bIns="0" rIns="0">
            <a:spAutoFit/>
          </a:bodyPr>
          <a:lstStyle/>
          <a:p>
            <a:pPr algn="ctr" marL="0" indent="0" lvl="0">
              <a:lnSpc>
                <a:spcPts val="1677"/>
              </a:lnSpc>
              <a:spcBef>
                <a:spcPct val="0"/>
              </a:spcBef>
            </a:pPr>
            <a:r>
              <a:rPr lang="en-US" sz="1198" strike="noStrike" u="none">
                <a:solidFill>
                  <a:srgbClr val="000000"/>
                </a:solidFill>
                <a:latin typeface="Poppins"/>
                <a:ea typeface="Poppins"/>
                <a:cs typeface="Poppins"/>
                <a:sym typeface="Poppins"/>
              </a:rPr>
              <a:t>Dalam konteks Alkitab, kepemimpinan Yosua lahir dari keteladanan. Ia lebih dulu memilih Tuhan sebelum mengajak keluarganya.</a:t>
            </a:r>
          </a:p>
        </p:txBody>
      </p:sp>
      <p:sp>
        <p:nvSpPr>
          <p:cNvPr name="TextBox 21" id="21"/>
          <p:cNvSpPr txBox="true"/>
          <p:nvPr/>
        </p:nvSpPr>
        <p:spPr>
          <a:xfrm rot="0">
            <a:off x="9525000" y="2324100"/>
            <a:ext cx="3429000" cy="647700"/>
          </a:xfrm>
          <a:prstGeom prst="rect">
            <a:avLst/>
          </a:prstGeom>
        </p:spPr>
        <p:txBody>
          <a:bodyPr anchor="t" rtlCol="false" tIns="0" lIns="0" bIns="0" rIns="0">
            <a:spAutoFit/>
          </a:bodyPr>
          <a:lstStyle/>
          <a:p>
            <a:pPr algn="ctr" marL="0" indent="0" lvl="0">
              <a:lnSpc>
                <a:spcPts val="2520"/>
              </a:lnSpc>
              <a:spcBef>
                <a:spcPct val="0"/>
              </a:spcBef>
            </a:pPr>
            <a:r>
              <a:rPr lang="en-US" b="true" sz="1800" strike="noStrike" u="none">
                <a:solidFill>
                  <a:srgbClr val="AA6339"/>
                </a:solidFill>
                <a:latin typeface="Poppins Bold"/>
                <a:ea typeface="Poppins Bold"/>
                <a:cs typeface="Poppins Bold"/>
                <a:sym typeface="Poppins Bold"/>
              </a:rPr>
              <a:t>3. Teladan Orang Tua</a:t>
            </a:r>
          </a:p>
        </p:txBody>
      </p:sp>
      <p:sp>
        <p:nvSpPr>
          <p:cNvPr name="TextBox 22" id="22"/>
          <p:cNvSpPr txBox="true"/>
          <p:nvPr/>
        </p:nvSpPr>
        <p:spPr>
          <a:xfrm rot="0">
            <a:off x="9525000" y="3000375"/>
            <a:ext cx="3429000" cy="1114425"/>
          </a:xfrm>
          <a:prstGeom prst="rect">
            <a:avLst/>
          </a:prstGeom>
        </p:spPr>
        <p:txBody>
          <a:bodyPr anchor="t" rtlCol="false" tIns="0" lIns="0" bIns="0" rIns="0">
            <a:spAutoFit/>
          </a:bodyPr>
          <a:lstStyle/>
          <a:p>
            <a:pPr algn="ctr" marL="0" indent="0" lvl="0">
              <a:lnSpc>
                <a:spcPts val="2239"/>
              </a:lnSpc>
              <a:spcBef>
                <a:spcPct val="0"/>
              </a:spcBef>
            </a:pPr>
            <a:r>
              <a:rPr lang="en-US" sz="1599" strike="noStrike" u="none">
                <a:solidFill>
                  <a:srgbClr val="000000"/>
                </a:solidFill>
                <a:latin typeface="Poppins"/>
                <a:ea typeface="Poppins"/>
                <a:cs typeface="Poppins"/>
                <a:sym typeface="Poppins"/>
              </a:rPr>
              <a:t>Masalah keluarga Kristen sering terjadi ketika orang tua menuntut anak hidup saleh tetapi dirinya sendiri tidak memberi teladan.</a:t>
            </a:r>
          </a:p>
        </p:txBody>
      </p:sp>
      <p:sp>
        <p:nvSpPr>
          <p:cNvPr name="TextBox 23" id="23"/>
          <p:cNvSpPr txBox="true"/>
          <p:nvPr/>
        </p:nvSpPr>
        <p:spPr>
          <a:xfrm rot="0">
            <a:off x="13716000" y="2324100"/>
            <a:ext cx="3429000" cy="647700"/>
          </a:xfrm>
          <a:prstGeom prst="rect">
            <a:avLst/>
          </a:prstGeom>
        </p:spPr>
        <p:txBody>
          <a:bodyPr anchor="t" rtlCol="false" tIns="0" lIns="0" bIns="0" rIns="0">
            <a:spAutoFit/>
          </a:bodyPr>
          <a:lstStyle/>
          <a:p>
            <a:pPr algn="ctr" marL="0" indent="0" lvl="0">
              <a:lnSpc>
                <a:spcPts val="2520"/>
              </a:lnSpc>
              <a:spcBef>
                <a:spcPct val="0"/>
              </a:spcBef>
            </a:pPr>
            <a:r>
              <a:rPr lang="en-US" b="true" sz="1800" strike="noStrike" u="none">
                <a:solidFill>
                  <a:srgbClr val="AA6339"/>
                </a:solidFill>
                <a:latin typeface="Poppins Bold"/>
                <a:ea typeface="Poppins Bold"/>
                <a:cs typeface="Poppins Bold"/>
                <a:sym typeface="Poppins Bold"/>
              </a:rPr>
              <a:t>4. Memimpin dengan Kasih</a:t>
            </a:r>
          </a:p>
        </p:txBody>
      </p:sp>
      <p:sp>
        <p:nvSpPr>
          <p:cNvPr name="TextBox 24" id="24"/>
          <p:cNvSpPr txBox="true"/>
          <p:nvPr/>
        </p:nvSpPr>
        <p:spPr>
          <a:xfrm rot="0">
            <a:off x="13716000" y="3000375"/>
            <a:ext cx="3429000" cy="1114425"/>
          </a:xfrm>
          <a:prstGeom prst="rect">
            <a:avLst/>
          </a:prstGeom>
        </p:spPr>
        <p:txBody>
          <a:bodyPr anchor="t" rtlCol="false" tIns="0" lIns="0" bIns="0" rIns="0">
            <a:spAutoFit/>
          </a:bodyPr>
          <a:lstStyle/>
          <a:p>
            <a:pPr algn="ctr" marL="0" indent="0" lvl="0">
              <a:lnSpc>
                <a:spcPts val="2239"/>
              </a:lnSpc>
              <a:spcBef>
                <a:spcPct val="0"/>
              </a:spcBef>
            </a:pPr>
            <a:r>
              <a:rPr lang="en-US" sz="1599" strike="noStrike" u="none">
                <a:solidFill>
                  <a:srgbClr val="000000"/>
                </a:solidFill>
                <a:latin typeface="Poppins"/>
                <a:ea typeface="Poppins"/>
                <a:cs typeface="Poppins"/>
                <a:sym typeface="Poppins"/>
              </a:rPr>
              <a:t>Yosua memimpin keluarganya bukan dengan paksaan, tetapi dengan komitmen pribadi yang nyata kepada Tuhan.</a:t>
            </a:r>
          </a:p>
        </p:txBody>
      </p:sp>
      <p:sp>
        <p:nvSpPr>
          <p:cNvPr name="Freeform 25" id="25"/>
          <p:cNvSpPr/>
          <p:nvPr/>
        </p:nvSpPr>
        <p:spPr>
          <a:xfrm flipH="false" flipV="false" rot="0">
            <a:off x="6286500" y="4286250"/>
            <a:ext cx="1524000" cy="1238250"/>
          </a:xfrm>
          <a:custGeom>
            <a:avLst/>
            <a:gdLst/>
            <a:ahLst/>
            <a:cxnLst/>
            <a:rect r="r" b="b" t="t" l="l"/>
            <a:pathLst>
              <a:path h="1238250" w="1524000">
                <a:moveTo>
                  <a:pt x="0" y="0"/>
                </a:moveTo>
                <a:lnTo>
                  <a:pt x="1524000" y="0"/>
                </a:lnTo>
                <a:lnTo>
                  <a:pt x="1524000" y="1238250"/>
                </a:lnTo>
                <a:lnTo>
                  <a:pt x="0" y="1238250"/>
                </a:lnTo>
                <a:lnTo>
                  <a:pt x="0" y="0"/>
                </a:lnTo>
                <a:close/>
              </a:path>
            </a:pathLst>
          </a:custGeom>
          <a:blipFill>
            <a:blip r:embed="rId4"/>
            <a:stretch>
              <a:fillRect l="-8721" t="-8721" r="-8721" b="-8721"/>
            </a:stretch>
          </a:blipFill>
        </p:spPr>
      </p:sp>
      <p:sp>
        <p:nvSpPr>
          <p:cNvPr name="Freeform 26" id="26"/>
          <p:cNvSpPr/>
          <p:nvPr/>
        </p:nvSpPr>
        <p:spPr>
          <a:xfrm flipH="false" flipV="false" rot="0">
            <a:off x="10477500" y="4286250"/>
            <a:ext cx="1524000" cy="1238250"/>
          </a:xfrm>
          <a:custGeom>
            <a:avLst/>
            <a:gdLst/>
            <a:ahLst/>
            <a:cxnLst/>
            <a:rect r="r" b="b" t="t" l="l"/>
            <a:pathLst>
              <a:path h="1238250" w="1524000">
                <a:moveTo>
                  <a:pt x="0" y="0"/>
                </a:moveTo>
                <a:lnTo>
                  <a:pt x="1524000" y="0"/>
                </a:lnTo>
                <a:lnTo>
                  <a:pt x="1524000" y="1238250"/>
                </a:lnTo>
                <a:lnTo>
                  <a:pt x="0" y="1238250"/>
                </a:lnTo>
                <a:lnTo>
                  <a:pt x="0" y="0"/>
                </a:lnTo>
                <a:close/>
              </a:path>
            </a:pathLst>
          </a:custGeom>
          <a:blipFill>
            <a:blip r:embed="rId5"/>
            <a:stretch>
              <a:fillRect l="-8721" t="-8721" r="-8721" b="-8721"/>
            </a:stretch>
          </a:blipFill>
        </p:spPr>
      </p:sp>
      <p:sp>
        <p:nvSpPr>
          <p:cNvPr name="Freeform 27" id="27"/>
          <p:cNvSpPr/>
          <p:nvPr/>
        </p:nvSpPr>
        <p:spPr>
          <a:xfrm flipH="false" flipV="false" rot="0">
            <a:off x="14668500" y="4286250"/>
            <a:ext cx="1524000" cy="1238250"/>
          </a:xfrm>
          <a:custGeom>
            <a:avLst/>
            <a:gdLst/>
            <a:ahLst/>
            <a:cxnLst/>
            <a:rect r="r" b="b" t="t" l="l"/>
            <a:pathLst>
              <a:path h="1238250" w="1524000">
                <a:moveTo>
                  <a:pt x="0" y="0"/>
                </a:moveTo>
                <a:lnTo>
                  <a:pt x="1524000" y="0"/>
                </a:lnTo>
                <a:lnTo>
                  <a:pt x="1524000" y="1238250"/>
                </a:lnTo>
                <a:lnTo>
                  <a:pt x="0" y="1238250"/>
                </a:lnTo>
                <a:lnTo>
                  <a:pt x="0" y="0"/>
                </a:lnTo>
                <a:close/>
              </a:path>
            </a:pathLst>
          </a:custGeom>
          <a:blipFill>
            <a:blip r:embed="rId6"/>
            <a:stretch>
              <a:fillRect l="-8721" t="-8721" r="-8721" b="-8721"/>
            </a:stretch>
          </a:blipFill>
        </p:spPr>
      </p:sp>
      <p:sp>
        <p:nvSpPr>
          <p:cNvPr name="Freeform 28" id="28"/>
          <p:cNvSpPr/>
          <p:nvPr/>
        </p:nvSpPr>
        <p:spPr>
          <a:xfrm flipH="false" flipV="false" rot="0">
            <a:off x="7715250" y="6667500"/>
            <a:ext cx="2857500" cy="2381250"/>
          </a:xfrm>
          <a:custGeom>
            <a:avLst/>
            <a:gdLst/>
            <a:ahLst/>
            <a:cxnLst/>
            <a:rect r="r" b="b" t="t" l="l"/>
            <a:pathLst>
              <a:path h="2381250" w="2857500">
                <a:moveTo>
                  <a:pt x="0" y="0"/>
                </a:moveTo>
                <a:lnTo>
                  <a:pt x="2857500" y="0"/>
                </a:lnTo>
                <a:lnTo>
                  <a:pt x="2857500" y="2381250"/>
                </a:lnTo>
                <a:lnTo>
                  <a:pt x="0" y="2381250"/>
                </a:lnTo>
                <a:lnTo>
                  <a:pt x="0" y="0"/>
                </a:lnTo>
                <a:close/>
              </a:path>
            </a:pathLst>
          </a:custGeom>
          <a:blipFill>
            <a:blip r:embed="rId7"/>
            <a:stretch>
              <a:fillRect l="-4535" t="-4535" r="-4535" b="-4535"/>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1507" t="-1049" r="-1507" b="-1049"/>
            </a:stretch>
          </a:blipFill>
        </p:spPr>
      </p:sp>
      <p:sp>
        <p:nvSpPr>
          <p:cNvPr name="TextBox 3" id="3"/>
          <p:cNvSpPr txBox="true"/>
          <p:nvPr/>
        </p:nvSpPr>
        <p:spPr>
          <a:xfrm rot="0">
            <a:off x="2476500" y="698500"/>
            <a:ext cx="13335000" cy="669925"/>
          </a:xfrm>
          <a:prstGeom prst="rect">
            <a:avLst/>
          </a:prstGeom>
        </p:spPr>
        <p:txBody>
          <a:bodyPr anchor="t" rtlCol="false" tIns="0" lIns="0" bIns="0" rIns="0">
            <a:spAutoFit/>
          </a:bodyPr>
          <a:lstStyle/>
          <a:p>
            <a:pPr algn="ctr" marL="0" indent="0" lvl="0">
              <a:lnSpc>
                <a:spcPts val="5599"/>
              </a:lnSpc>
              <a:spcBef>
                <a:spcPct val="0"/>
              </a:spcBef>
            </a:pPr>
            <a:r>
              <a:rPr lang="en-US" sz="3999" strike="noStrike" u="none">
                <a:solidFill>
                  <a:srgbClr val="000000"/>
                </a:solidFill>
                <a:latin typeface="Playfair Display"/>
                <a:ea typeface="Playfair Display"/>
                <a:cs typeface="Playfair Display"/>
                <a:sym typeface="Playfair Display"/>
              </a:rPr>
              <a:t> Orang Tua Adalah Pemimpin Rohani Keluarga</a:t>
            </a:r>
          </a:p>
        </p:txBody>
      </p:sp>
      <p:sp>
        <p:nvSpPr>
          <p:cNvPr name="TextBox 4" id="4"/>
          <p:cNvSpPr txBox="true"/>
          <p:nvPr/>
        </p:nvSpPr>
        <p:spPr>
          <a:xfrm rot="0">
            <a:off x="2476500" y="1457325"/>
            <a:ext cx="13335000" cy="720725"/>
          </a:xfrm>
          <a:prstGeom prst="rect">
            <a:avLst/>
          </a:prstGeom>
        </p:spPr>
        <p:txBody>
          <a:bodyPr anchor="t" rtlCol="false" tIns="0" lIns="0" bIns="0" rIns="0">
            <a:spAutoFit/>
          </a:bodyPr>
          <a:lstStyle/>
          <a:p>
            <a:pPr algn="ctr" marL="0" indent="0" lvl="0">
              <a:lnSpc>
                <a:spcPts val="2800"/>
              </a:lnSpc>
              <a:spcBef>
                <a:spcPct val="0"/>
              </a:spcBef>
            </a:pPr>
            <a:r>
              <a:rPr lang="en-US" sz="2000" strike="noStrike" u="none">
                <a:solidFill>
                  <a:srgbClr val="000000"/>
                </a:solidFill>
                <a:latin typeface="Poppins"/>
                <a:ea typeface="Poppins"/>
                <a:cs typeface="Poppins"/>
                <a:sym typeface="Poppins"/>
              </a:rPr>
              <a:t>Yosua berkata, "Aku dan seisi rumahku." Ia tidak hanya memikirkan dirinya sendiri tetapi juga keluarganya.</a:t>
            </a:r>
          </a:p>
        </p:txBody>
      </p:sp>
      <p:grpSp>
        <p:nvGrpSpPr>
          <p:cNvPr name="Group 5" id="5"/>
          <p:cNvGrpSpPr/>
          <p:nvPr/>
        </p:nvGrpSpPr>
        <p:grpSpPr>
          <a:xfrm rot="0">
            <a:off x="1333500" y="2857500"/>
            <a:ext cx="3619500" cy="2857500"/>
            <a:chOff x="0" y="0"/>
            <a:chExt cx="4826000" cy="3810000"/>
          </a:xfrm>
        </p:grpSpPr>
        <p:sp>
          <p:nvSpPr>
            <p:cNvPr name="Freeform 6" id="6"/>
            <p:cNvSpPr/>
            <p:nvPr/>
          </p:nvSpPr>
          <p:spPr>
            <a:xfrm flipH="false" flipV="false" rot="0">
              <a:off x="0" y="0"/>
              <a:ext cx="4826000" cy="3810000"/>
            </a:xfrm>
            <a:custGeom>
              <a:avLst/>
              <a:gdLst/>
              <a:ahLst/>
              <a:cxnLst/>
              <a:rect r="r" b="b" t="t" l="l"/>
              <a:pathLst>
                <a:path h="3810000" w="4826000">
                  <a:moveTo>
                    <a:pt x="381000" y="0"/>
                  </a:moveTo>
                  <a:lnTo>
                    <a:pt x="4445000" y="0"/>
                  </a:lnTo>
                  <a:cubicBezTo>
                    <a:pt x="4655420" y="0"/>
                    <a:pt x="4826000" y="170580"/>
                    <a:pt x="4826000" y="381000"/>
                  </a:cubicBezTo>
                  <a:lnTo>
                    <a:pt x="4826000" y="3429000"/>
                  </a:lnTo>
                  <a:cubicBezTo>
                    <a:pt x="4826000" y="3639420"/>
                    <a:pt x="4655420" y="3810000"/>
                    <a:pt x="4445000" y="3810000"/>
                  </a:cubicBezTo>
                  <a:lnTo>
                    <a:pt x="381000" y="3810000"/>
                  </a:lnTo>
                  <a:cubicBezTo>
                    <a:pt x="170580" y="3810000"/>
                    <a:pt x="0" y="3639420"/>
                    <a:pt x="0" y="3429000"/>
                  </a:cubicBezTo>
                  <a:lnTo>
                    <a:pt x="0" y="381000"/>
                  </a:lnTo>
                  <a:cubicBezTo>
                    <a:pt x="0" y="170580"/>
                    <a:pt x="170580" y="0"/>
                    <a:pt x="381000" y="0"/>
                  </a:cubicBezTo>
                  <a:close/>
                </a:path>
              </a:pathLst>
            </a:custGeom>
            <a:solidFill>
              <a:srgbClr val="DEBBB9"/>
            </a:solidFill>
            <a:ln w="28575" cap="sq">
              <a:solidFill>
                <a:srgbClr val="AA6339"/>
              </a:solidFill>
              <a:prstDash val="solid"/>
              <a:miter/>
            </a:ln>
          </p:spPr>
        </p:sp>
        <p:sp>
          <p:nvSpPr>
            <p:cNvPr name="TextBox 7" id="7"/>
            <p:cNvSpPr txBox="true"/>
            <p:nvPr/>
          </p:nvSpPr>
          <p:spPr>
            <a:xfrm>
              <a:off x="0" y="-38100"/>
              <a:ext cx="4826000" cy="3848100"/>
            </a:xfrm>
            <a:prstGeom prst="rect">
              <a:avLst/>
            </a:prstGeom>
          </p:spPr>
          <p:txBody>
            <a:bodyPr anchor="ctr" rtlCol="false" tIns="50800" lIns="50800" bIns="50800" rIns="50800"/>
            <a:lstStyle/>
            <a:p>
              <a:pPr algn="l">
                <a:lnSpc>
                  <a:spcPts val="1679"/>
                </a:lnSpc>
              </a:pPr>
            </a:p>
          </p:txBody>
        </p:sp>
      </p:grpSp>
      <p:sp>
        <p:nvSpPr>
          <p:cNvPr name="TextBox 8" id="8"/>
          <p:cNvSpPr txBox="true"/>
          <p:nvPr/>
        </p:nvSpPr>
        <p:spPr>
          <a:xfrm rot="0">
            <a:off x="1524000" y="3228975"/>
            <a:ext cx="3238500" cy="651510"/>
          </a:xfrm>
          <a:prstGeom prst="rect">
            <a:avLst/>
          </a:prstGeom>
        </p:spPr>
        <p:txBody>
          <a:bodyPr anchor="t" rtlCol="false" tIns="0" lIns="0" bIns="0" rIns="0">
            <a:spAutoFit/>
          </a:bodyPr>
          <a:lstStyle/>
          <a:p>
            <a:pPr algn="ctr" marL="0" indent="0" lvl="0">
              <a:lnSpc>
                <a:spcPts val="5040"/>
              </a:lnSpc>
              <a:spcBef>
                <a:spcPct val="0"/>
              </a:spcBef>
            </a:pPr>
            <a:r>
              <a:rPr lang="en-US" b="true" sz="3600" strike="noStrike" u="none">
                <a:solidFill>
                  <a:srgbClr val="AA6339"/>
                </a:solidFill>
                <a:latin typeface="Poppins Bold"/>
                <a:ea typeface="Poppins Bold"/>
                <a:cs typeface="Poppins Bold"/>
                <a:sym typeface="Poppins Bold"/>
              </a:rPr>
              <a:t>1</a:t>
            </a:r>
          </a:p>
        </p:txBody>
      </p:sp>
      <p:sp>
        <p:nvSpPr>
          <p:cNvPr name="Freeform 9" id="9"/>
          <p:cNvSpPr/>
          <p:nvPr/>
        </p:nvSpPr>
        <p:spPr>
          <a:xfrm flipH="false" flipV="false" rot="0">
            <a:off x="2762250" y="4762500"/>
            <a:ext cx="762000" cy="762000"/>
          </a:xfrm>
          <a:custGeom>
            <a:avLst/>
            <a:gdLst/>
            <a:ahLst/>
            <a:cxnLst/>
            <a:rect r="r" b="b" t="t" l="l"/>
            <a:pathLst>
              <a:path h="762000" w="762000">
                <a:moveTo>
                  <a:pt x="0" y="0"/>
                </a:moveTo>
                <a:lnTo>
                  <a:pt x="762000" y="0"/>
                </a:lnTo>
                <a:lnTo>
                  <a:pt x="762000" y="762000"/>
                </a:lnTo>
                <a:lnTo>
                  <a:pt x="0" y="762000"/>
                </a:lnTo>
                <a:lnTo>
                  <a:pt x="0" y="0"/>
                </a:lnTo>
                <a:close/>
              </a:path>
            </a:pathLst>
          </a:custGeom>
          <a:blipFill>
            <a:blip r:embed="rId3"/>
            <a:stretch>
              <a:fillRect l="0" t="0" r="0" b="0"/>
            </a:stretch>
          </a:blipFill>
        </p:spPr>
      </p:sp>
      <p:sp>
        <p:nvSpPr>
          <p:cNvPr name="TextBox 10" id="10"/>
          <p:cNvSpPr txBox="true"/>
          <p:nvPr/>
        </p:nvSpPr>
        <p:spPr>
          <a:xfrm rot="0">
            <a:off x="1524000" y="3933825"/>
            <a:ext cx="3238500" cy="720725"/>
          </a:xfrm>
          <a:prstGeom prst="rect">
            <a:avLst/>
          </a:prstGeom>
        </p:spPr>
        <p:txBody>
          <a:bodyPr anchor="t" rtlCol="false" tIns="0" lIns="0" bIns="0" rIns="0">
            <a:spAutoFit/>
          </a:bodyPr>
          <a:lstStyle/>
          <a:p>
            <a:pPr algn="ctr" marL="0" indent="0" lvl="0">
              <a:lnSpc>
                <a:spcPts val="2800"/>
              </a:lnSpc>
              <a:spcBef>
                <a:spcPct val="0"/>
              </a:spcBef>
            </a:pPr>
            <a:r>
              <a:rPr lang="en-US" sz="2000" strike="noStrike" u="none">
                <a:solidFill>
                  <a:srgbClr val="000000"/>
                </a:solidFill>
                <a:latin typeface="Poppins"/>
                <a:ea typeface="Poppins"/>
                <a:cs typeface="Poppins"/>
                <a:sym typeface="Poppins"/>
              </a:rPr>
              <a:t>Mendoakan</a:t>
            </a:r>
          </a:p>
          <a:p>
            <a:pPr algn="ctr" marL="0" indent="0" lvl="0">
              <a:lnSpc>
                <a:spcPts val="2800"/>
              </a:lnSpc>
              <a:spcBef>
                <a:spcPct val="0"/>
              </a:spcBef>
            </a:pPr>
            <a:r>
              <a:rPr lang="en-US" sz="2000" strike="noStrike" u="none">
                <a:solidFill>
                  <a:srgbClr val="000000"/>
                </a:solidFill>
                <a:latin typeface="Poppins"/>
                <a:ea typeface="Poppins"/>
                <a:cs typeface="Poppins"/>
                <a:sym typeface="Poppins"/>
              </a:rPr>
              <a:t>anak-anak</a:t>
            </a:r>
          </a:p>
        </p:txBody>
      </p:sp>
      <p:grpSp>
        <p:nvGrpSpPr>
          <p:cNvPr name="Group 11" id="11"/>
          <p:cNvGrpSpPr/>
          <p:nvPr/>
        </p:nvGrpSpPr>
        <p:grpSpPr>
          <a:xfrm rot="0">
            <a:off x="5334000" y="2857500"/>
            <a:ext cx="3619500" cy="2857500"/>
            <a:chOff x="0" y="0"/>
            <a:chExt cx="4826000" cy="3810000"/>
          </a:xfrm>
        </p:grpSpPr>
        <p:sp>
          <p:nvSpPr>
            <p:cNvPr name="Freeform 12" id="12"/>
            <p:cNvSpPr/>
            <p:nvPr/>
          </p:nvSpPr>
          <p:spPr>
            <a:xfrm flipH="false" flipV="false" rot="0">
              <a:off x="0" y="0"/>
              <a:ext cx="4826000" cy="3810000"/>
            </a:xfrm>
            <a:custGeom>
              <a:avLst/>
              <a:gdLst/>
              <a:ahLst/>
              <a:cxnLst/>
              <a:rect r="r" b="b" t="t" l="l"/>
              <a:pathLst>
                <a:path h="3810000" w="4826000">
                  <a:moveTo>
                    <a:pt x="381000" y="0"/>
                  </a:moveTo>
                  <a:lnTo>
                    <a:pt x="4445000" y="0"/>
                  </a:lnTo>
                  <a:cubicBezTo>
                    <a:pt x="4655420" y="0"/>
                    <a:pt x="4826000" y="170580"/>
                    <a:pt x="4826000" y="381000"/>
                  </a:cubicBezTo>
                  <a:lnTo>
                    <a:pt x="4826000" y="3429000"/>
                  </a:lnTo>
                  <a:cubicBezTo>
                    <a:pt x="4826000" y="3639420"/>
                    <a:pt x="4655420" y="3810000"/>
                    <a:pt x="4445000" y="3810000"/>
                  </a:cubicBezTo>
                  <a:lnTo>
                    <a:pt x="381000" y="3810000"/>
                  </a:lnTo>
                  <a:cubicBezTo>
                    <a:pt x="170580" y="3810000"/>
                    <a:pt x="0" y="3639420"/>
                    <a:pt x="0" y="3429000"/>
                  </a:cubicBezTo>
                  <a:lnTo>
                    <a:pt x="0" y="381000"/>
                  </a:lnTo>
                  <a:cubicBezTo>
                    <a:pt x="0" y="170580"/>
                    <a:pt x="170580" y="0"/>
                    <a:pt x="381000" y="0"/>
                  </a:cubicBezTo>
                  <a:close/>
                </a:path>
              </a:pathLst>
            </a:custGeom>
            <a:solidFill>
              <a:srgbClr val="DEBBB9"/>
            </a:solidFill>
            <a:ln w="28575" cap="sq">
              <a:solidFill>
                <a:srgbClr val="AA6339"/>
              </a:solidFill>
              <a:prstDash val="solid"/>
              <a:miter/>
            </a:ln>
          </p:spPr>
        </p:sp>
        <p:sp>
          <p:nvSpPr>
            <p:cNvPr name="TextBox 13" id="13"/>
            <p:cNvSpPr txBox="true"/>
            <p:nvPr/>
          </p:nvSpPr>
          <p:spPr>
            <a:xfrm>
              <a:off x="0" y="-38100"/>
              <a:ext cx="4826000" cy="3848100"/>
            </a:xfrm>
            <a:prstGeom prst="rect">
              <a:avLst/>
            </a:prstGeom>
          </p:spPr>
          <p:txBody>
            <a:bodyPr anchor="ctr" rtlCol="false" tIns="50800" lIns="50800" bIns="50800" rIns="50800"/>
            <a:lstStyle/>
            <a:p>
              <a:pPr algn="l">
                <a:lnSpc>
                  <a:spcPts val="1679"/>
                </a:lnSpc>
              </a:pPr>
            </a:p>
          </p:txBody>
        </p:sp>
      </p:grpSp>
      <p:sp>
        <p:nvSpPr>
          <p:cNvPr name="TextBox 14" id="14"/>
          <p:cNvSpPr txBox="true"/>
          <p:nvPr/>
        </p:nvSpPr>
        <p:spPr>
          <a:xfrm rot="0">
            <a:off x="5524500" y="3228975"/>
            <a:ext cx="3238500" cy="651510"/>
          </a:xfrm>
          <a:prstGeom prst="rect">
            <a:avLst/>
          </a:prstGeom>
        </p:spPr>
        <p:txBody>
          <a:bodyPr anchor="t" rtlCol="false" tIns="0" lIns="0" bIns="0" rIns="0">
            <a:spAutoFit/>
          </a:bodyPr>
          <a:lstStyle/>
          <a:p>
            <a:pPr algn="ctr" marL="0" indent="0" lvl="0">
              <a:lnSpc>
                <a:spcPts val="5040"/>
              </a:lnSpc>
              <a:spcBef>
                <a:spcPct val="0"/>
              </a:spcBef>
            </a:pPr>
            <a:r>
              <a:rPr lang="en-US" b="true" sz="3600" strike="noStrike" u="none">
                <a:solidFill>
                  <a:srgbClr val="AA6339"/>
                </a:solidFill>
                <a:latin typeface="Poppins Bold"/>
                <a:ea typeface="Poppins Bold"/>
                <a:cs typeface="Poppins Bold"/>
                <a:sym typeface="Poppins Bold"/>
              </a:rPr>
              <a:t>2</a:t>
            </a:r>
          </a:p>
        </p:txBody>
      </p:sp>
      <p:sp>
        <p:nvSpPr>
          <p:cNvPr name="TextBox 15" id="15"/>
          <p:cNvSpPr txBox="true"/>
          <p:nvPr/>
        </p:nvSpPr>
        <p:spPr>
          <a:xfrm rot="0">
            <a:off x="5524500" y="3933825"/>
            <a:ext cx="3238500" cy="720725"/>
          </a:xfrm>
          <a:prstGeom prst="rect">
            <a:avLst/>
          </a:prstGeom>
        </p:spPr>
        <p:txBody>
          <a:bodyPr anchor="t" rtlCol="false" tIns="0" lIns="0" bIns="0" rIns="0">
            <a:spAutoFit/>
          </a:bodyPr>
          <a:lstStyle/>
          <a:p>
            <a:pPr algn="ctr" marL="0" indent="0" lvl="0">
              <a:lnSpc>
                <a:spcPts val="2800"/>
              </a:lnSpc>
              <a:spcBef>
                <a:spcPct val="0"/>
              </a:spcBef>
            </a:pPr>
            <a:r>
              <a:rPr lang="en-US" sz="2000" strike="noStrike" u="none">
                <a:solidFill>
                  <a:srgbClr val="000000"/>
                </a:solidFill>
                <a:latin typeface="Poppins"/>
                <a:ea typeface="Poppins"/>
                <a:cs typeface="Poppins"/>
                <a:sym typeface="Poppins"/>
              </a:rPr>
              <a:t>Mengajarkan</a:t>
            </a:r>
          </a:p>
          <a:p>
            <a:pPr algn="ctr" marL="0" indent="0" lvl="0">
              <a:lnSpc>
                <a:spcPts val="2800"/>
              </a:lnSpc>
              <a:spcBef>
                <a:spcPct val="0"/>
              </a:spcBef>
            </a:pPr>
            <a:r>
              <a:rPr lang="en-US" sz="2000" strike="noStrike" u="none">
                <a:solidFill>
                  <a:srgbClr val="000000"/>
                </a:solidFill>
                <a:latin typeface="Poppins"/>
                <a:ea typeface="Poppins"/>
                <a:cs typeface="Poppins"/>
                <a:sym typeface="Poppins"/>
              </a:rPr>
              <a:t>firman Tuhan</a:t>
            </a:r>
          </a:p>
        </p:txBody>
      </p:sp>
      <p:sp>
        <p:nvSpPr>
          <p:cNvPr name="Freeform 16" id="16"/>
          <p:cNvSpPr/>
          <p:nvPr/>
        </p:nvSpPr>
        <p:spPr>
          <a:xfrm flipH="false" flipV="false" rot="0">
            <a:off x="6762750" y="4762500"/>
            <a:ext cx="762000" cy="762000"/>
          </a:xfrm>
          <a:custGeom>
            <a:avLst/>
            <a:gdLst/>
            <a:ahLst/>
            <a:cxnLst/>
            <a:rect r="r" b="b" t="t" l="l"/>
            <a:pathLst>
              <a:path h="762000" w="762000">
                <a:moveTo>
                  <a:pt x="0" y="0"/>
                </a:moveTo>
                <a:lnTo>
                  <a:pt x="762000" y="0"/>
                </a:lnTo>
                <a:lnTo>
                  <a:pt x="762000" y="762000"/>
                </a:lnTo>
                <a:lnTo>
                  <a:pt x="0" y="762000"/>
                </a:lnTo>
                <a:lnTo>
                  <a:pt x="0" y="0"/>
                </a:lnTo>
                <a:close/>
              </a:path>
            </a:pathLst>
          </a:custGeom>
          <a:blipFill>
            <a:blip r:embed="rId4"/>
            <a:stretch>
              <a:fillRect l="0" t="0" r="0" b="0"/>
            </a:stretch>
          </a:blipFill>
        </p:spPr>
      </p:sp>
      <p:grpSp>
        <p:nvGrpSpPr>
          <p:cNvPr name="Group 17" id="17"/>
          <p:cNvGrpSpPr/>
          <p:nvPr/>
        </p:nvGrpSpPr>
        <p:grpSpPr>
          <a:xfrm rot="0">
            <a:off x="9334500" y="2857500"/>
            <a:ext cx="3619500" cy="2857500"/>
            <a:chOff x="0" y="0"/>
            <a:chExt cx="4826000" cy="3810000"/>
          </a:xfrm>
        </p:grpSpPr>
        <p:sp>
          <p:nvSpPr>
            <p:cNvPr name="Freeform 18" id="18"/>
            <p:cNvSpPr/>
            <p:nvPr/>
          </p:nvSpPr>
          <p:spPr>
            <a:xfrm flipH="false" flipV="false" rot="0">
              <a:off x="0" y="0"/>
              <a:ext cx="4826000" cy="3810000"/>
            </a:xfrm>
            <a:custGeom>
              <a:avLst/>
              <a:gdLst/>
              <a:ahLst/>
              <a:cxnLst/>
              <a:rect r="r" b="b" t="t" l="l"/>
              <a:pathLst>
                <a:path h="3810000" w="4826000">
                  <a:moveTo>
                    <a:pt x="381000" y="0"/>
                  </a:moveTo>
                  <a:lnTo>
                    <a:pt x="4445000" y="0"/>
                  </a:lnTo>
                  <a:cubicBezTo>
                    <a:pt x="4655420" y="0"/>
                    <a:pt x="4826000" y="170580"/>
                    <a:pt x="4826000" y="381000"/>
                  </a:cubicBezTo>
                  <a:lnTo>
                    <a:pt x="4826000" y="3429000"/>
                  </a:lnTo>
                  <a:cubicBezTo>
                    <a:pt x="4826000" y="3639420"/>
                    <a:pt x="4655420" y="3810000"/>
                    <a:pt x="4445000" y="3810000"/>
                  </a:cubicBezTo>
                  <a:lnTo>
                    <a:pt x="381000" y="3810000"/>
                  </a:lnTo>
                  <a:cubicBezTo>
                    <a:pt x="170580" y="3810000"/>
                    <a:pt x="0" y="3639420"/>
                    <a:pt x="0" y="3429000"/>
                  </a:cubicBezTo>
                  <a:lnTo>
                    <a:pt x="0" y="381000"/>
                  </a:lnTo>
                  <a:cubicBezTo>
                    <a:pt x="0" y="170580"/>
                    <a:pt x="170580" y="0"/>
                    <a:pt x="381000" y="0"/>
                  </a:cubicBezTo>
                  <a:close/>
                </a:path>
              </a:pathLst>
            </a:custGeom>
            <a:solidFill>
              <a:srgbClr val="DEBBB9"/>
            </a:solidFill>
            <a:ln w="28575" cap="sq">
              <a:solidFill>
                <a:srgbClr val="AA6339"/>
              </a:solidFill>
              <a:prstDash val="solid"/>
              <a:miter/>
            </a:ln>
          </p:spPr>
        </p:sp>
        <p:sp>
          <p:nvSpPr>
            <p:cNvPr name="TextBox 19" id="19"/>
            <p:cNvSpPr txBox="true"/>
            <p:nvPr/>
          </p:nvSpPr>
          <p:spPr>
            <a:xfrm>
              <a:off x="0" y="-38100"/>
              <a:ext cx="4826000" cy="3848100"/>
            </a:xfrm>
            <a:prstGeom prst="rect">
              <a:avLst/>
            </a:prstGeom>
          </p:spPr>
          <p:txBody>
            <a:bodyPr anchor="ctr" rtlCol="false" tIns="50800" lIns="50800" bIns="50800" rIns="50800"/>
            <a:lstStyle/>
            <a:p>
              <a:pPr algn="l">
                <a:lnSpc>
                  <a:spcPts val="1679"/>
                </a:lnSpc>
              </a:pPr>
            </a:p>
          </p:txBody>
        </p:sp>
      </p:grpSp>
      <p:sp>
        <p:nvSpPr>
          <p:cNvPr name="TextBox 20" id="20"/>
          <p:cNvSpPr txBox="true"/>
          <p:nvPr/>
        </p:nvSpPr>
        <p:spPr>
          <a:xfrm rot="0">
            <a:off x="9525000" y="3228975"/>
            <a:ext cx="3238500" cy="651510"/>
          </a:xfrm>
          <a:prstGeom prst="rect">
            <a:avLst/>
          </a:prstGeom>
        </p:spPr>
        <p:txBody>
          <a:bodyPr anchor="t" rtlCol="false" tIns="0" lIns="0" bIns="0" rIns="0">
            <a:spAutoFit/>
          </a:bodyPr>
          <a:lstStyle/>
          <a:p>
            <a:pPr algn="ctr" marL="0" indent="0" lvl="0">
              <a:lnSpc>
                <a:spcPts val="5040"/>
              </a:lnSpc>
              <a:spcBef>
                <a:spcPct val="0"/>
              </a:spcBef>
            </a:pPr>
            <a:r>
              <a:rPr lang="en-US" b="true" sz="3600" strike="noStrike" u="none">
                <a:solidFill>
                  <a:srgbClr val="AA6339"/>
                </a:solidFill>
                <a:latin typeface="Poppins Bold"/>
                <a:ea typeface="Poppins Bold"/>
                <a:cs typeface="Poppins Bold"/>
                <a:sym typeface="Poppins Bold"/>
              </a:rPr>
              <a:t>3</a:t>
            </a:r>
          </a:p>
        </p:txBody>
      </p:sp>
      <p:sp>
        <p:nvSpPr>
          <p:cNvPr name="TextBox 21" id="21"/>
          <p:cNvSpPr txBox="true"/>
          <p:nvPr/>
        </p:nvSpPr>
        <p:spPr>
          <a:xfrm rot="0">
            <a:off x="9525000" y="3933825"/>
            <a:ext cx="3238500" cy="720725"/>
          </a:xfrm>
          <a:prstGeom prst="rect">
            <a:avLst/>
          </a:prstGeom>
        </p:spPr>
        <p:txBody>
          <a:bodyPr anchor="t" rtlCol="false" tIns="0" lIns="0" bIns="0" rIns="0">
            <a:spAutoFit/>
          </a:bodyPr>
          <a:lstStyle/>
          <a:p>
            <a:pPr algn="ctr" marL="0" indent="0" lvl="0">
              <a:lnSpc>
                <a:spcPts val="2800"/>
              </a:lnSpc>
              <a:spcBef>
                <a:spcPct val="0"/>
              </a:spcBef>
            </a:pPr>
            <a:r>
              <a:rPr lang="en-US" sz="2000" strike="noStrike" u="none">
                <a:solidFill>
                  <a:srgbClr val="000000"/>
                </a:solidFill>
                <a:latin typeface="Poppins"/>
                <a:ea typeface="Poppins"/>
                <a:cs typeface="Poppins"/>
                <a:sym typeface="Poppins"/>
              </a:rPr>
              <a:t>Menjadi teladan</a:t>
            </a:r>
          </a:p>
          <a:p>
            <a:pPr algn="ctr" marL="0" indent="0" lvl="0">
              <a:lnSpc>
                <a:spcPts val="2800"/>
              </a:lnSpc>
              <a:spcBef>
                <a:spcPct val="0"/>
              </a:spcBef>
            </a:pPr>
            <a:r>
              <a:rPr lang="en-US" sz="2000" strike="noStrike" u="none">
                <a:solidFill>
                  <a:srgbClr val="000000"/>
                </a:solidFill>
                <a:latin typeface="Poppins"/>
                <a:ea typeface="Poppins"/>
                <a:cs typeface="Poppins"/>
                <a:sym typeface="Poppins"/>
              </a:rPr>
              <a:t>hidup yang benar</a:t>
            </a:r>
          </a:p>
        </p:txBody>
      </p:sp>
      <p:sp>
        <p:nvSpPr>
          <p:cNvPr name="Freeform 22" id="22"/>
          <p:cNvSpPr/>
          <p:nvPr/>
        </p:nvSpPr>
        <p:spPr>
          <a:xfrm flipH="false" flipV="false" rot="0">
            <a:off x="10763250" y="4762500"/>
            <a:ext cx="762000" cy="762000"/>
          </a:xfrm>
          <a:custGeom>
            <a:avLst/>
            <a:gdLst/>
            <a:ahLst/>
            <a:cxnLst/>
            <a:rect r="r" b="b" t="t" l="l"/>
            <a:pathLst>
              <a:path h="762000" w="762000">
                <a:moveTo>
                  <a:pt x="0" y="0"/>
                </a:moveTo>
                <a:lnTo>
                  <a:pt x="762000" y="0"/>
                </a:lnTo>
                <a:lnTo>
                  <a:pt x="762000" y="762000"/>
                </a:lnTo>
                <a:lnTo>
                  <a:pt x="0" y="762000"/>
                </a:lnTo>
                <a:lnTo>
                  <a:pt x="0" y="0"/>
                </a:lnTo>
                <a:close/>
              </a:path>
            </a:pathLst>
          </a:custGeom>
          <a:blipFill>
            <a:blip r:embed="rId5"/>
            <a:stretch>
              <a:fillRect l="0" t="0" r="0" b="0"/>
            </a:stretch>
          </a:blipFill>
        </p:spPr>
      </p:sp>
      <p:grpSp>
        <p:nvGrpSpPr>
          <p:cNvPr name="Group 23" id="23"/>
          <p:cNvGrpSpPr/>
          <p:nvPr/>
        </p:nvGrpSpPr>
        <p:grpSpPr>
          <a:xfrm rot="0">
            <a:off x="13335000" y="2857500"/>
            <a:ext cx="3619500" cy="2857500"/>
            <a:chOff x="0" y="0"/>
            <a:chExt cx="4826000" cy="3810000"/>
          </a:xfrm>
        </p:grpSpPr>
        <p:sp>
          <p:nvSpPr>
            <p:cNvPr name="Freeform 24" id="24"/>
            <p:cNvSpPr/>
            <p:nvPr/>
          </p:nvSpPr>
          <p:spPr>
            <a:xfrm flipH="false" flipV="false" rot="0">
              <a:off x="0" y="0"/>
              <a:ext cx="4826000" cy="3810000"/>
            </a:xfrm>
            <a:custGeom>
              <a:avLst/>
              <a:gdLst/>
              <a:ahLst/>
              <a:cxnLst/>
              <a:rect r="r" b="b" t="t" l="l"/>
              <a:pathLst>
                <a:path h="3810000" w="4826000">
                  <a:moveTo>
                    <a:pt x="381000" y="0"/>
                  </a:moveTo>
                  <a:lnTo>
                    <a:pt x="4445000" y="0"/>
                  </a:lnTo>
                  <a:cubicBezTo>
                    <a:pt x="4655420" y="0"/>
                    <a:pt x="4826000" y="170580"/>
                    <a:pt x="4826000" y="381000"/>
                  </a:cubicBezTo>
                  <a:lnTo>
                    <a:pt x="4826000" y="3429000"/>
                  </a:lnTo>
                  <a:cubicBezTo>
                    <a:pt x="4826000" y="3639420"/>
                    <a:pt x="4655420" y="3810000"/>
                    <a:pt x="4445000" y="3810000"/>
                  </a:cubicBezTo>
                  <a:lnTo>
                    <a:pt x="381000" y="3810000"/>
                  </a:lnTo>
                  <a:cubicBezTo>
                    <a:pt x="170580" y="3810000"/>
                    <a:pt x="0" y="3639420"/>
                    <a:pt x="0" y="3429000"/>
                  </a:cubicBezTo>
                  <a:lnTo>
                    <a:pt x="0" y="381000"/>
                  </a:lnTo>
                  <a:cubicBezTo>
                    <a:pt x="0" y="170580"/>
                    <a:pt x="170580" y="0"/>
                    <a:pt x="381000" y="0"/>
                  </a:cubicBezTo>
                  <a:close/>
                </a:path>
              </a:pathLst>
            </a:custGeom>
            <a:solidFill>
              <a:srgbClr val="DEBBB9"/>
            </a:solidFill>
            <a:ln w="28575" cap="sq">
              <a:solidFill>
                <a:srgbClr val="AA6339"/>
              </a:solidFill>
              <a:prstDash val="solid"/>
              <a:miter/>
            </a:ln>
          </p:spPr>
        </p:sp>
        <p:sp>
          <p:nvSpPr>
            <p:cNvPr name="TextBox 25" id="25"/>
            <p:cNvSpPr txBox="true"/>
            <p:nvPr/>
          </p:nvSpPr>
          <p:spPr>
            <a:xfrm>
              <a:off x="0" y="-38100"/>
              <a:ext cx="4826000" cy="3848100"/>
            </a:xfrm>
            <a:prstGeom prst="rect">
              <a:avLst/>
            </a:prstGeom>
          </p:spPr>
          <p:txBody>
            <a:bodyPr anchor="ctr" rtlCol="false" tIns="50800" lIns="50800" bIns="50800" rIns="50800"/>
            <a:lstStyle/>
            <a:p>
              <a:pPr algn="l">
                <a:lnSpc>
                  <a:spcPts val="1679"/>
                </a:lnSpc>
              </a:pPr>
            </a:p>
          </p:txBody>
        </p:sp>
      </p:grpSp>
      <p:sp>
        <p:nvSpPr>
          <p:cNvPr name="TextBox 26" id="26"/>
          <p:cNvSpPr txBox="true"/>
          <p:nvPr/>
        </p:nvSpPr>
        <p:spPr>
          <a:xfrm rot="0">
            <a:off x="13525500" y="3228975"/>
            <a:ext cx="3238500" cy="651510"/>
          </a:xfrm>
          <a:prstGeom prst="rect">
            <a:avLst/>
          </a:prstGeom>
        </p:spPr>
        <p:txBody>
          <a:bodyPr anchor="t" rtlCol="false" tIns="0" lIns="0" bIns="0" rIns="0">
            <a:spAutoFit/>
          </a:bodyPr>
          <a:lstStyle/>
          <a:p>
            <a:pPr algn="ctr" marL="0" indent="0" lvl="0">
              <a:lnSpc>
                <a:spcPts val="5040"/>
              </a:lnSpc>
              <a:spcBef>
                <a:spcPct val="0"/>
              </a:spcBef>
            </a:pPr>
            <a:r>
              <a:rPr lang="en-US" b="true" sz="3600" strike="noStrike" u="none">
                <a:solidFill>
                  <a:srgbClr val="AA6339"/>
                </a:solidFill>
                <a:latin typeface="Poppins Bold"/>
                <a:ea typeface="Poppins Bold"/>
                <a:cs typeface="Poppins Bold"/>
                <a:sym typeface="Poppins Bold"/>
              </a:rPr>
              <a:t>4</a:t>
            </a:r>
          </a:p>
        </p:txBody>
      </p:sp>
      <p:sp>
        <p:nvSpPr>
          <p:cNvPr name="TextBox 27" id="27"/>
          <p:cNvSpPr txBox="true"/>
          <p:nvPr/>
        </p:nvSpPr>
        <p:spPr>
          <a:xfrm rot="0">
            <a:off x="13525500" y="3933825"/>
            <a:ext cx="3238500" cy="720725"/>
          </a:xfrm>
          <a:prstGeom prst="rect">
            <a:avLst/>
          </a:prstGeom>
        </p:spPr>
        <p:txBody>
          <a:bodyPr anchor="t" rtlCol="false" tIns="0" lIns="0" bIns="0" rIns="0">
            <a:spAutoFit/>
          </a:bodyPr>
          <a:lstStyle/>
          <a:p>
            <a:pPr algn="ctr" marL="0" indent="0" lvl="0">
              <a:lnSpc>
                <a:spcPts val="2800"/>
              </a:lnSpc>
              <a:spcBef>
                <a:spcPct val="0"/>
              </a:spcBef>
            </a:pPr>
            <a:r>
              <a:rPr lang="en-US" sz="2000" strike="noStrike" u="none">
                <a:solidFill>
                  <a:srgbClr val="000000"/>
                </a:solidFill>
                <a:latin typeface="Poppins"/>
                <a:ea typeface="Poppins"/>
                <a:cs typeface="Poppins"/>
                <a:sym typeface="Poppins"/>
              </a:rPr>
              <a:t>Membangun</a:t>
            </a:r>
          </a:p>
          <a:p>
            <a:pPr algn="ctr" marL="0" indent="0" lvl="0">
              <a:lnSpc>
                <a:spcPts val="2800"/>
              </a:lnSpc>
              <a:spcBef>
                <a:spcPct val="0"/>
              </a:spcBef>
            </a:pPr>
            <a:r>
              <a:rPr lang="en-US" sz="2000" strike="noStrike" u="none">
                <a:solidFill>
                  <a:srgbClr val="000000"/>
                </a:solidFill>
                <a:latin typeface="Poppins"/>
                <a:ea typeface="Poppins"/>
                <a:cs typeface="Poppins"/>
                <a:sym typeface="Poppins"/>
              </a:rPr>
              <a:t>mezbah keluarga</a:t>
            </a:r>
          </a:p>
        </p:txBody>
      </p:sp>
      <p:sp>
        <p:nvSpPr>
          <p:cNvPr name="Freeform 28" id="28"/>
          <p:cNvSpPr/>
          <p:nvPr/>
        </p:nvSpPr>
        <p:spPr>
          <a:xfrm flipH="false" flipV="false" rot="0">
            <a:off x="14763750" y="4762500"/>
            <a:ext cx="762000" cy="762000"/>
          </a:xfrm>
          <a:custGeom>
            <a:avLst/>
            <a:gdLst/>
            <a:ahLst/>
            <a:cxnLst/>
            <a:rect r="r" b="b" t="t" l="l"/>
            <a:pathLst>
              <a:path h="762000" w="762000">
                <a:moveTo>
                  <a:pt x="0" y="0"/>
                </a:moveTo>
                <a:lnTo>
                  <a:pt x="762000" y="0"/>
                </a:lnTo>
                <a:lnTo>
                  <a:pt x="762000" y="762000"/>
                </a:lnTo>
                <a:lnTo>
                  <a:pt x="0" y="762000"/>
                </a:lnTo>
                <a:lnTo>
                  <a:pt x="0" y="0"/>
                </a:lnTo>
                <a:close/>
              </a:path>
            </a:pathLst>
          </a:custGeom>
          <a:blipFill>
            <a:blip r:embed="rId6"/>
            <a:stretch>
              <a:fillRect l="0" t="0" r="0" b="0"/>
            </a:stretch>
          </a:blipFill>
        </p:spPr>
      </p:sp>
      <p:sp>
        <p:nvSpPr>
          <p:cNvPr name="Freeform 29" id="29"/>
          <p:cNvSpPr/>
          <p:nvPr/>
        </p:nvSpPr>
        <p:spPr>
          <a:xfrm flipH="false" flipV="false" rot="0">
            <a:off x="7477125" y="6477000"/>
            <a:ext cx="3333750" cy="2667000"/>
          </a:xfrm>
          <a:custGeom>
            <a:avLst/>
            <a:gdLst/>
            <a:ahLst/>
            <a:cxnLst/>
            <a:rect r="r" b="b" t="t" l="l"/>
            <a:pathLst>
              <a:path h="2667000" w="3333750">
                <a:moveTo>
                  <a:pt x="0" y="0"/>
                </a:moveTo>
                <a:lnTo>
                  <a:pt x="3333750" y="0"/>
                </a:lnTo>
                <a:lnTo>
                  <a:pt x="3333750" y="2667000"/>
                </a:lnTo>
                <a:lnTo>
                  <a:pt x="0" y="2667000"/>
                </a:lnTo>
                <a:lnTo>
                  <a:pt x="0" y="0"/>
                </a:lnTo>
                <a:close/>
              </a:path>
            </a:pathLst>
          </a:custGeom>
          <a:blipFill>
            <a:blip r:embed="rId7"/>
            <a:stretch>
              <a:fillRect l="0" t="0" r="0" b="0"/>
            </a:stretch>
          </a:blipFill>
        </p:spPr>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1507" t="-1049" r="-1507" b="-1049"/>
            </a:stretch>
          </a:blipFill>
        </p:spPr>
      </p:sp>
      <p:sp>
        <p:nvSpPr>
          <p:cNvPr name="TextBox 3" id="3"/>
          <p:cNvSpPr txBox="true"/>
          <p:nvPr/>
        </p:nvSpPr>
        <p:spPr>
          <a:xfrm rot="0">
            <a:off x="2476500" y="695325"/>
            <a:ext cx="13335000" cy="676275"/>
          </a:xfrm>
          <a:prstGeom prst="rect">
            <a:avLst/>
          </a:prstGeom>
        </p:spPr>
        <p:txBody>
          <a:bodyPr anchor="t" rtlCol="false" tIns="0" lIns="0" bIns="0" rIns="0">
            <a:spAutoFit/>
          </a:bodyPr>
          <a:lstStyle/>
          <a:p>
            <a:pPr algn="ctr" marL="0" indent="0" lvl="0">
              <a:lnSpc>
                <a:spcPts val="5599"/>
              </a:lnSpc>
              <a:spcBef>
                <a:spcPct val="0"/>
              </a:spcBef>
            </a:pPr>
            <a:r>
              <a:rPr lang="en-US" sz="3999" strike="noStrike" u="none">
                <a:solidFill>
                  <a:srgbClr val="000000"/>
                </a:solidFill>
                <a:latin typeface="Playfair Display"/>
                <a:ea typeface="Playfair Display"/>
                <a:cs typeface="Playfair Display"/>
                <a:sym typeface="Playfair Display"/>
              </a:rPr>
              <a:t>Tantangan Keluarga Kristen Abad 21</a:t>
            </a:r>
          </a:p>
        </p:txBody>
      </p:sp>
      <p:grpSp>
        <p:nvGrpSpPr>
          <p:cNvPr name="Group 4" id="4"/>
          <p:cNvGrpSpPr/>
          <p:nvPr/>
        </p:nvGrpSpPr>
        <p:grpSpPr>
          <a:xfrm rot="0">
            <a:off x="762000" y="1905000"/>
            <a:ext cx="7810500" cy="4762500"/>
            <a:chOff x="0" y="0"/>
            <a:chExt cx="10414000" cy="6350000"/>
          </a:xfrm>
        </p:grpSpPr>
        <p:sp>
          <p:nvSpPr>
            <p:cNvPr name="Freeform 5" id="5"/>
            <p:cNvSpPr/>
            <p:nvPr/>
          </p:nvSpPr>
          <p:spPr>
            <a:xfrm flipH="false" flipV="false" rot="0">
              <a:off x="0" y="0"/>
              <a:ext cx="10414000" cy="6350000"/>
            </a:xfrm>
            <a:custGeom>
              <a:avLst/>
              <a:gdLst/>
              <a:ahLst/>
              <a:cxnLst/>
              <a:rect r="r" b="b" t="t" l="l"/>
              <a:pathLst>
                <a:path h="6350000" w="10414000">
                  <a:moveTo>
                    <a:pt x="635000" y="0"/>
                  </a:moveTo>
                  <a:lnTo>
                    <a:pt x="9779000" y="0"/>
                  </a:lnTo>
                  <a:cubicBezTo>
                    <a:pt x="10129701" y="0"/>
                    <a:pt x="10414000" y="284299"/>
                    <a:pt x="10414000" y="635000"/>
                  </a:cubicBezTo>
                  <a:lnTo>
                    <a:pt x="10414000" y="5715000"/>
                  </a:lnTo>
                  <a:cubicBezTo>
                    <a:pt x="10414000" y="6065701"/>
                    <a:pt x="10129701" y="6350000"/>
                    <a:pt x="9779000" y="6350000"/>
                  </a:cubicBezTo>
                  <a:lnTo>
                    <a:pt x="635000" y="6350000"/>
                  </a:lnTo>
                  <a:cubicBezTo>
                    <a:pt x="284299" y="6350000"/>
                    <a:pt x="0" y="6065701"/>
                    <a:pt x="0" y="5715000"/>
                  </a:cubicBezTo>
                  <a:lnTo>
                    <a:pt x="0" y="635000"/>
                  </a:lnTo>
                  <a:cubicBezTo>
                    <a:pt x="0" y="284299"/>
                    <a:pt x="284299" y="0"/>
                    <a:pt x="635000" y="0"/>
                  </a:cubicBezTo>
                  <a:close/>
                </a:path>
              </a:pathLst>
            </a:custGeom>
            <a:solidFill>
              <a:srgbClr val="DEBBB9"/>
            </a:solidFill>
            <a:ln w="28575" cap="sq">
              <a:solidFill>
                <a:srgbClr val="AA6339"/>
              </a:solidFill>
              <a:prstDash val="solid"/>
              <a:miter/>
            </a:ln>
          </p:spPr>
        </p:sp>
        <p:sp>
          <p:nvSpPr>
            <p:cNvPr name="TextBox 6" id="6"/>
            <p:cNvSpPr txBox="true"/>
            <p:nvPr/>
          </p:nvSpPr>
          <p:spPr>
            <a:xfrm>
              <a:off x="0" y="-38100"/>
              <a:ext cx="10414000" cy="6388100"/>
            </a:xfrm>
            <a:prstGeom prst="rect">
              <a:avLst/>
            </a:prstGeom>
          </p:spPr>
          <p:txBody>
            <a:bodyPr anchor="ctr" rtlCol="false" tIns="50800" lIns="50800" bIns="50800" rIns="50800"/>
            <a:lstStyle/>
            <a:p>
              <a:pPr algn="l">
                <a:lnSpc>
                  <a:spcPts val="1679"/>
                </a:lnSpc>
              </a:pPr>
            </a:p>
          </p:txBody>
        </p:sp>
      </p:grpSp>
      <p:sp>
        <p:nvSpPr>
          <p:cNvPr name="TextBox 7" id="7"/>
          <p:cNvSpPr txBox="true"/>
          <p:nvPr/>
        </p:nvSpPr>
        <p:spPr>
          <a:xfrm rot="0">
            <a:off x="1143000" y="2133600"/>
            <a:ext cx="7048500" cy="400050"/>
          </a:xfrm>
          <a:prstGeom prst="rect">
            <a:avLst/>
          </a:prstGeom>
        </p:spPr>
        <p:txBody>
          <a:bodyPr anchor="t" rtlCol="false" tIns="0" lIns="0" bIns="0" rIns="0">
            <a:spAutoFit/>
          </a:bodyPr>
          <a:lstStyle/>
          <a:p>
            <a:pPr algn="ctr" marL="0" indent="0" lvl="0">
              <a:lnSpc>
                <a:spcPts val="3079"/>
              </a:lnSpc>
              <a:spcBef>
                <a:spcPct val="0"/>
              </a:spcBef>
            </a:pPr>
            <a:r>
              <a:rPr lang="en-US" b="true" sz="2199" strike="noStrike" u="none">
                <a:solidFill>
                  <a:srgbClr val="AA6339"/>
                </a:solidFill>
                <a:latin typeface="Poppins Bold"/>
                <a:ea typeface="Poppins Bold"/>
                <a:cs typeface="Poppins Bold"/>
                <a:sym typeface="Poppins Bold"/>
              </a:rPr>
              <a:t>A. Krisis Relasi</a:t>
            </a:r>
          </a:p>
        </p:txBody>
      </p:sp>
      <p:sp>
        <p:nvSpPr>
          <p:cNvPr name="TextBox 8" id="8"/>
          <p:cNvSpPr txBox="true"/>
          <p:nvPr/>
        </p:nvSpPr>
        <p:spPr>
          <a:xfrm rot="0">
            <a:off x="1143000" y="2705100"/>
            <a:ext cx="7048500" cy="1590675"/>
          </a:xfrm>
          <a:prstGeom prst="rect">
            <a:avLst/>
          </a:prstGeom>
        </p:spPr>
        <p:txBody>
          <a:bodyPr anchor="t" rtlCol="false" tIns="0" lIns="0" bIns="0" rIns="0">
            <a:spAutoFit/>
          </a:bodyPr>
          <a:lstStyle/>
          <a:p>
            <a:pPr algn="l" marL="0" indent="0" lvl="0">
              <a:lnSpc>
                <a:spcPts val="2520"/>
              </a:lnSpc>
              <a:spcBef>
                <a:spcPct val="0"/>
              </a:spcBef>
            </a:pPr>
            <a:r>
              <a:rPr lang="en-US" sz="1800" strike="noStrike" u="none">
                <a:solidFill>
                  <a:srgbClr val="000000"/>
                </a:solidFill>
                <a:latin typeface="Poppins"/>
                <a:ea typeface="Poppins"/>
                <a:cs typeface="Poppins"/>
                <a:sym typeface="Poppins"/>
              </a:rPr>
              <a:t>Banyak keluarga tinggal satu rumah tetapi hidup sendiri-sendiri. Meja makan digantikan layar ponsel. Percakapan digantikan pesan singkat. Kedekatan emosional perlahan hilang.</a:t>
            </a:r>
          </a:p>
        </p:txBody>
      </p:sp>
      <p:grpSp>
        <p:nvGrpSpPr>
          <p:cNvPr name="Group 9" id="9"/>
          <p:cNvGrpSpPr/>
          <p:nvPr/>
        </p:nvGrpSpPr>
        <p:grpSpPr>
          <a:xfrm rot="0">
            <a:off x="9715500" y="1905000"/>
            <a:ext cx="7810500" cy="4762500"/>
            <a:chOff x="0" y="0"/>
            <a:chExt cx="10414000" cy="6350000"/>
          </a:xfrm>
        </p:grpSpPr>
        <p:sp>
          <p:nvSpPr>
            <p:cNvPr name="Freeform 10" id="10"/>
            <p:cNvSpPr/>
            <p:nvPr/>
          </p:nvSpPr>
          <p:spPr>
            <a:xfrm flipH="false" flipV="false" rot="0">
              <a:off x="0" y="0"/>
              <a:ext cx="10414000" cy="6350000"/>
            </a:xfrm>
            <a:custGeom>
              <a:avLst/>
              <a:gdLst/>
              <a:ahLst/>
              <a:cxnLst/>
              <a:rect r="r" b="b" t="t" l="l"/>
              <a:pathLst>
                <a:path h="6350000" w="10414000">
                  <a:moveTo>
                    <a:pt x="635000" y="0"/>
                  </a:moveTo>
                  <a:lnTo>
                    <a:pt x="9779000" y="0"/>
                  </a:lnTo>
                  <a:cubicBezTo>
                    <a:pt x="10129701" y="0"/>
                    <a:pt x="10414000" y="284299"/>
                    <a:pt x="10414000" y="635000"/>
                  </a:cubicBezTo>
                  <a:lnTo>
                    <a:pt x="10414000" y="5715000"/>
                  </a:lnTo>
                  <a:cubicBezTo>
                    <a:pt x="10414000" y="6065701"/>
                    <a:pt x="10129701" y="6350000"/>
                    <a:pt x="9779000" y="6350000"/>
                  </a:cubicBezTo>
                  <a:lnTo>
                    <a:pt x="635000" y="6350000"/>
                  </a:lnTo>
                  <a:cubicBezTo>
                    <a:pt x="284299" y="6350000"/>
                    <a:pt x="0" y="6065701"/>
                    <a:pt x="0" y="5715000"/>
                  </a:cubicBezTo>
                  <a:lnTo>
                    <a:pt x="0" y="635000"/>
                  </a:lnTo>
                  <a:cubicBezTo>
                    <a:pt x="0" y="284299"/>
                    <a:pt x="284299" y="0"/>
                    <a:pt x="635000" y="0"/>
                  </a:cubicBezTo>
                  <a:close/>
                </a:path>
              </a:pathLst>
            </a:custGeom>
            <a:solidFill>
              <a:srgbClr val="DEBBB9"/>
            </a:solidFill>
            <a:ln w="28575" cap="sq">
              <a:solidFill>
                <a:srgbClr val="AA6339"/>
              </a:solidFill>
              <a:prstDash val="solid"/>
              <a:miter/>
            </a:ln>
          </p:spPr>
        </p:sp>
        <p:sp>
          <p:nvSpPr>
            <p:cNvPr name="TextBox 11" id="11"/>
            <p:cNvSpPr txBox="true"/>
            <p:nvPr/>
          </p:nvSpPr>
          <p:spPr>
            <a:xfrm>
              <a:off x="0" y="-38100"/>
              <a:ext cx="10414000" cy="6388100"/>
            </a:xfrm>
            <a:prstGeom prst="rect">
              <a:avLst/>
            </a:prstGeom>
          </p:spPr>
          <p:txBody>
            <a:bodyPr anchor="ctr" rtlCol="false" tIns="50800" lIns="50800" bIns="50800" rIns="50800"/>
            <a:lstStyle/>
            <a:p>
              <a:pPr algn="l">
                <a:lnSpc>
                  <a:spcPts val="1679"/>
                </a:lnSpc>
              </a:pPr>
            </a:p>
          </p:txBody>
        </p:sp>
      </p:grpSp>
      <p:sp>
        <p:nvSpPr>
          <p:cNvPr name="TextBox 12" id="12"/>
          <p:cNvSpPr txBox="true"/>
          <p:nvPr/>
        </p:nvSpPr>
        <p:spPr>
          <a:xfrm rot="0">
            <a:off x="10096500" y="2133600"/>
            <a:ext cx="7048500" cy="400050"/>
          </a:xfrm>
          <a:prstGeom prst="rect">
            <a:avLst/>
          </a:prstGeom>
        </p:spPr>
        <p:txBody>
          <a:bodyPr anchor="t" rtlCol="false" tIns="0" lIns="0" bIns="0" rIns="0">
            <a:spAutoFit/>
          </a:bodyPr>
          <a:lstStyle/>
          <a:p>
            <a:pPr algn="ctr" marL="0" indent="0" lvl="0">
              <a:lnSpc>
                <a:spcPts val="3079"/>
              </a:lnSpc>
              <a:spcBef>
                <a:spcPct val="0"/>
              </a:spcBef>
            </a:pPr>
            <a:r>
              <a:rPr lang="en-US" b="true" sz="2199" strike="noStrike" u="none">
                <a:solidFill>
                  <a:srgbClr val="AA6339"/>
                </a:solidFill>
                <a:latin typeface="Poppins Bold"/>
                <a:ea typeface="Poppins Bold"/>
                <a:cs typeface="Poppins Bold"/>
                <a:sym typeface="Poppins Bold"/>
              </a:rPr>
              <a:t>B. Krisis Otoritas Orang Tua</a:t>
            </a:r>
          </a:p>
        </p:txBody>
      </p:sp>
      <p:sp>
        <p:nvSpPr>
          <p:cNvPr name="TextBox 13" id="13"/>
          <p:cNvSpPr txBox="true"/>
          <p:nvPr/>
        </p:nvSpPr>
        <p:spPr>
          <a:xfrm rot="0">
            <a:off x="10096500" y="2705100"/>
            <a:ext cx="7048500" cy="1905000"/>
          </a:xfrm>
          <a:prstGeom prst="rect">
            <a:avLst/>
          </a:prstGeom>
        </p:spPr>
        <p:txBody>
          <a:bodyPr anchor="t" rtlCol="false" tIns="0" lIns="0" bIns="0" rIns="0">
            <a:spAutoFit/>
          </a:bodyPr>
          <a:lstStyle/>
          <a:p>
            <a:pPr algn="l" marL="0" indent="0" lvl="0">
              <a:lnSpc>
                <a:spcPts val="2520"/>
              </a:lnSpc>
              <a:spcBef>
                <a:spcPct val="0"/>
              </a:spcBef>
            </a:pPr>
            <a:r>
              <a:rPr lang="en-US" sz="1800" strike="noStrike" u="none">
                <a:solidFill>
                  <a:srgbClr val="000000"/>
                </a:solidFill>
                <a:latin typeface="Poppins"/>
                <a:ea typeface="Poppins"/>
                <a:cs typeface="Poppins"/>
                <a:sym typeface="Poppins"/>
              </a:rPr>
              <a:t>Sekarang media sosial, influencer, dan internet sering lebih berpengaruh daripada orang tua. Banyak anak lebih percaya TikTok daripada nasihat ayahnya. Jika keluarga tidak membangun fondasi iman yang kuat, dunia akan membentuk anak-anak sesuai nilai dunia.</a:t>
            </a:r>
          </a:p>
        </p:txBody>
      </p:sp>
      <p:sp>
        <p:nvSpPr>
          <p:cNvPr name="Freeform 14" id="14"/>
          <p:cNvSpPr/>
          <p:nvPr/>
        </p:nvSpPr>
        <p:spPr>
          <a:xfrm flipH="false" flipV="false" rot="0">
            <a:off x="7715250" y="7334250"/>
            <a:ext cx="2857500" cy="2381250"/>
          </a:xfrm>
          <a:custGeom>
            <a:avLst/>
            <a:gdLst/>
            <a:ahLst/>
            <a:cxnLst/>
            <a:rect r="r" b="b" t="t" l="l"/>
            <a:pathLst>
              <a:path h="2381250" w="2857500">
                <a:moveTo>
                  <a:pt x="0" y="0"/>
                </a:moveTo>
                <a:lnTo>
                  <a:pt x="2857500" y="0"/>
                </a:lnTo>
                <a:lnTo>
                  <a:pt x="2857500" y="2381250"/>
                </a:lnTo>
                <a:lnTo>
                  <a:pt x="0" y="2381250"/>
                </a:lnTo>
                <a:lnTo>
                  <a:pt x="0" y="0"/>
                </a:lnTo>
                <a:close/>
              </a:path>
            </a:pathLst>
          </a:custGeom>
          <a:blipFill>
            <a:blip r:embed="rId3"/>
            <a:stretch>
              <a:fillRect l="0" t="0" r="0" b="0"/>
            </a:stretch>
          </a:blipFill>
        </p:spPr>
      </p:sp>
      <p:sp>
        <p:nvSpPr>
          <p:cNvPr name="Freeform 15" id="15"/>
          <p:cNvSpPr/>
          <p:nvPr/>
        </p:nvSpPr>
        <p:spPr>
          <a:xfrm flipH="false" flipV="false" rot="0">
            <a:off x="12954000" y="5238750"/>
            <a:ext cx="1428750" cy="1143000"/>
          </a:xfrm>
          <a:custGeom>
            <a:avLst/>
            <a:gdLst/>
            <a:ahLst/>
            <a:cxnLst/>
            <a:rect r="r" b="b" t="t" l="l"/>
            <a:pathLst>
              <a:path h="1143000" w="1428750">
                <a:moveTo>
                  <a:pt x="0" y="0"/>
                </a:moveTo>
                <a:lnTo>
                  <a:pt x="1428750" y="0"/>
                </a:lnTo>
                <a:lnTo>
                  <a:pt x="1428750" y="1143000"/>
                </a:lnTo>
                <a:lnTo>
                  <a:pt x="0" y="1143000"/>
                </a:lnTo>
                <a:lnTo>
                  <a:pt x="0" y="0"/>
                </a:lnTo>
                <a:close/>
              </a:path>
            </a:pathLst>
          </a:custGeom>
          <a:blipFill>
            <a:blip r:embed="rId4"/>
            <a:stretch>
              <a:fillRect l="0" t="0" r="0" b="0"/>
            </a:stretch>
          </a:blipFill>
        </p:spPr>
      </p:sp>
      <p:sp>
        <p:nvSpPr>
          <p:cNvPr name="Freeform 16" id="16"/>
          <p:cNvSpPr/>
          <p:nvPr/>
        </p:nvSpPr>
        <p:spPr>
          <a:xfrm flipH="false" flipV="false" rot="0">
            <a:off x="4000500" y="5238750"/>
            <a:ext cx="1428750" cy="1143000"/>
          </a:xfrm>
          <a:custGeom>
            <a:avLst/>
            <a:gdLst/>
            <a:ahLst/>
            <a:cxnLst/>
            <a:rect r="r" b="b" t="t" l="l"/>
            <a:pathLst>
              <a:path h="1143000" w="1428750">
                <a:moveTo>
                  <a:pt x="0" y="0"/>
                </a:moveTo>
                <a:lnTo>
                  <a:pt x="1428750" y="0"/>
                </a:lnTo>
                <a:lnTo>
                  <a:pt x="1428750" y="1143000"/>
                </a:lnTo>
                <a:lnTo>
                  <a:pt x="0" y="1143000"/>
                </a:lnTo>
                <a:lnTo>
                  <a:pt x="0" y="0"/>
                </a:lnTo>
                <a:close/>
              </a:path>
            </a:pathLst>
          </a:custGeom>
          <a:blipFill>
            <a:blip r:embed="rId5"/>
            <a:stretch>
              <a:fillRect l="0" t="0" r="0" b="0"/>
            </a:stretch>
          </a:blipFill>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0" y="0"/>
            <a:ext cx="18288000" cy="10287000"/>
          </a:xfrm>
          <a:custGeom>
            <a:avLst/>
            <a:gdLst/>
            <a:ahLst/>
            <a:cxnLst/>
            <a:rect r="r" b="b" t="t" l="l"/>
            <a:pathLst>
              <a:path h="10287000" w="18288000">
                <a:moveTo>
                  <a:pt x="0" y="0"/>
                </a:moveTo>
                <a:lnTo>
                  <a:pt x="18288000" y="0"/>
                </a:lnTo>
                <a:lnTo>
                  <a:pt x="18288000" y="10287000"/>
                </a:lnTo>
                <a:lnTo>
                  <a:pt x="0" y="10287000"/>
                </a:lnTo>
                <a:lnTo>
                  <a:pt x="0" y="0"/>
                </a:lnTo>
                <a:close/>
              </a:path>
            </a:pathLst>
          </a:custGeom>
          <a:blipFill>
            <a:blip r:embed="rId2"/>
            <a:stretch>
              <a:fillRect l="-1507" t="-1049" r="-1507" b="-1049"/>
            </a:stretch>
          </a:blipFill>
        </p:spPr>
      </p:sp>
      <p:sp>
        <p:nvSpPr>
          <p:cNvPr name="TextBox 3" id="3"/>
          <p:cNvSpPr txBox="true"/>
          <p:nvPr/>
        </p:nvSpPr>
        <p:spPr>
          <a:xfrm rot="0">
            <a:off x="2476500" y="685800"/>
            <a:ext cx="13335000" cy="1314450"/>
          </a:xfrm>
          <a:prstGeom prst="rect">
            <a:avLst/>
          </a:prstGeom>
        </p:spPr>
        <p:txBody>
          <a:bodyPr anchor="t" rtlCol="false" tIns="0" lIns="0" bIns="0" rIns="0">
            <a:spAutoFit/>
          </a:bodyPr>
          <a:lstStyle/>
          <a:p>
            <a:pPr algn="ctr" marL="0" indent="0" lvl="0">
              <a:lnSpc>
                <a:spcPts val="5320"/>
              </a:lnSpc>
              <a:spcBef>
                <a:spcPct val="0"/>
              </a:spcBef>
            </a:pPr>
            <a:r>
              <a:rPr lang="en-US" sz="3800" strike="noStrike" u="none">
                <a:solidFill>
                  <a:srgbClr val="000000"/>
                </a:solidFill>
                <a:latin typeface="Playfair Display"/>
                <a:ea typeface="Playfair Display"/>
                <a:cs typeface="Playfair Display"/>
                <a:sym typeface="Playfair Display"/>
              </a:rPr>
              <a:t>Keluarga yang Menyembah Tuhan Akan Memiliki Dasar yang Kokoh</a:t>
            </a:r>
          </a:p>
        </p:txBody>
      </p:sp>
      <p:sp>
        <p:nvSpPr>
          <p:cNvPr name="TextBox 4" id="4"/>
          <p:cNvSpPr txBox="true"/>
          <p:nvPr/>
        </p:nvSpPr>
        <p:spPr>
          <a:xfrm rot="0">
            <a:off x="2476500" y="2115503"/>
            <a:ext cx="13335000" cy="368300"/>
          </a:xfrm>
          <a:prstGeom prst="rect">
            <a:avLst/>
          </a:prstGeom>
        </p:spPr>
        <p:txBody>
          <a:bodyPr anchor="t" rtlCol="false" tIns="0" lIns="0" bIns="0" rIns="0">
            <a:spAutoFit/>
          </a:bodyPr>
          <a:lstStyle/>
          <a:p>
            <a:pPr algn="ctr" marL="0" indent="0" lvl="0">
              <a:lnSpc>
                <a:spcPts val="2800"/>
              </a:lnSpc>
              <a:spcBef>
                <a:spcPct val="0"/>
              </a:spcBef>
            </a:pPr>
            <a:r>
              <a:rPr lang="en-US" sz="2000" strike="noStrike" u="none">
                <a:solidFill>
                  <a:srgbClr val="000000"/>
                </a:solidFill>
                <a:latin typeface="Poppins"/>
                <a:ea typeface="Poppins"/>
                <a:cs typeface="Poppins"/>
                <a:sym typeface="Poppins"/>
              </a:rPr>
              <a:t>Masalah tetap ada, namun keluarga yang berpusat pada Tuhan memiliki kekuatan untuk bertahan dari :</a:t>
            </a:r>
          </a:p>
        </p:txBody>
      </p:sp>
      <p:grpSp>
        <p:nvGrpSpPr>
          <p:cNvPr name="Group 5" id="5"/>
          <p:cNvGrpSpPr/>
          <p:nvPr/>
        </p:nvGrpSpPr>
        <p:grpSpPr>
          <a:xfrm rot="0">
            <a:off x="1333500" y="2667000"/>
            <a:ext cx="3619500" cy="2381250"/>
            <a:chOff x="0" y="0"/>
            <a:chExt cx="4826000" cy="3175000"/>
          </a:xfrm>
        </p:grpSpPr>
        <p:sp>
          <p:nvSpPr>
            <p:cNvPr name="Freeform 6" id="6"/>
            <p:cNvSpPr/>
            <p:nvPr/>
          </p:nvSpPr>
          <p:spPr>
            <a:xfrm flipH="false" flipV="false" rot="0">
              <a:off x="0" y="0"/>
              <a:ext cx="4826000" cy="3175000"/>
            </a:xfrm>
            <a:custGeom>
              <a:avLst/>
              <a:gdLst/>
              <a:ahLst/>
              <a:cxnLst/>
              <a:rect r="r" b="b" t="t" l="l"/>
              <a:pathLst>
                <a:path h="3175000" w="4826000">
                  <a:moveTo>
                    <a:pt x="317500" y="0"/>
                  </a:moveTo>
                  <a:lnTo>
                    <a:pt x="4508500" y="0"/>
                  </a:lnTo>
                  <a:cubicBezTo>
                    <a:pt x="4683851" y="0"/>
                    <a:pt x="4826000" y="142150"/>
                    <a:pt x="4826000" y="317500"/>
                  </a:cubicBezTo>
                  <a:lnTo>
                    <a:pt x="4826000" y="2857500"/>
                  </a:lnTo>
                  <a:cubicBezTo>
                    <a:pt x="4826000" y="3032850"/>
                    <a:pt x="4683851" y="3175000"/>
                    <a:pt x="4508500" y="3175000"/>
                  </a:cubicBezTo>
                  <a:lnTo>
                    <a:pt x="317500" y="3175000"/>
                  </a:lnTo>
                  <a:cubicBezTo>
                    <a:pt x="142150" y="3175000"/>
                    <a:pt x="0" y="3032850"/>
                    <a:pt x="0" y="2857500"/>
                  </a:cubicBezTo>
                  <a:lnTo>
                    <a:pt x="0" y="317500"/>
                  </a:lnTo>
                  <a:cubicBezTo>
                    <a:pt x="0" y="142150"/>
                    <a:pt x="142150" y="0"/>
                    <a:pt x="317500" y="0"/>
                  </a:cubicBezTo>
                  <a:close/>
                </a:path>
              </a:pathLst>
            </a:custGeom>
            <a:solidFill>
              <a:srgbClr val="DEBBB9"/>
            </a:solidFill>
            <a:ln w="28575" cap="sq">
              <a:solidFill>
                <a:srgbClr val="AA6339"/>
              </a:solidFill>
              <a:prstDash val="solid"/>
              <a:miter/>
            </a:ln>
          </p:spPr>
        </p:sp>
        <p:sp>
          <p:nvSpPr>
            <p:cNvPr name="TextBox 7" id="7"/>
            <p:cNvSpPr txBox="true"/>
            <p:nvPr/>
          </p:nvSpPr>
          <p:spPr>
            <a:xfrm>
              <a:off x="0" y="-38100"/>
              <a:ext cx="4826000" cy="3213100"/>
            </a:xfrm>
            <a:prstGeom prst="rect">
              <a:avLst/>
            </a:prstGeom>
          </p:spPr>
          <p:txBody>
            <a:bodyPr anchor="ctr" rtlCol="false" tIns="50800" lIns="50800" bIns="50800" rIns="50800"/>
            <a:lstStyle/>
            <a:p>
              <a:pPr algn="l">
                <a:lnSpc>
                  <a:spcPts val="1679"/>
                </a:lnSpc>
              </a:pPr>
            </a:p>
          </p:txBody>
        </p:sp>
      </p:grpSp>
      <p:sp>
        <p:nvSpPr>
          <p:cNvPr name="Freeform 8" id="8"/>
          <p:cNvSpPr/>
          <p:nvPr/>
        </p:nvSpPr>
        <p:spPr>
          <a:xfrm flipH="false" flipV="false" rot="0">
            <a:off x="2762250" y="2762250"/>
            <a:ext cx="762000" cy="762000"/>
          </a:xfrm>
          <a:custGeom>
            <a:avLst/>
            <a:gdLst/>
            <a:ahLst/>
            <a:cxnLst/>
            <a:rect r="r" b="b" t="t" l="l"/>
            <a:pathLst>
              <a:path h="762000" w="762000">
                <a:moveTo>
                  <a:pt x="0" y="0"/>
                </a:moveTo>
                <a:lnTo>
                  <a:pt x="762000" y="0"/>
                </a:lnTo>
                <a:lnTo>
                  <a:pt x="762000" y="762000"/>
                </a:lnTo>
                <a:lnTo>
                  <a:pt x="0" y="762000"/>
                </a:lnTo>
                <a:lnTo>
                  <a:pt x="0" y="0"/>
                </a:lnTo>
                <a:close/>
              </a:path>
            </a:pathLst>
          </a:custGeom>
          <a:blipFill>
            <a:blip r:embed="rId3"/>
            <a:stretch>
              <a:fillRect l="0" t="0" r="0" b="0"/>
            </a:stretch>
          </a:blipFill>
        </p:spPr>
      </p:sp>
      <p:sp>
        <p:nvSpPr>
          <p:cNvPr name="TextBox 9" id="9"/>
          <p:cNvSpPr txBox="true"/>
          <p:nvPr/>
        </p:nvSpPr>
        <p:spPr>
          <a:xfrm rot="0">
            <a:off x="1524000" y="3400425"/>
            <a:ext cx="3238500" cy="843915"/>
          </a:xfrm>
          <a:prstGeom prst="rect">
            <a:avLst/>
          </a:prstGeom>
        </p:spPr>
        <p:txBody>
          <a:bodyPr anchor="t" rtlCol="false" tIns="0" lIns="0" bIns="0" rIns="0">
            <a:spAutoFit/>
          </a:bodyPr>
          <a:lstStyle/>
          <a:p>
            <a:pPr algn="ctr" marL="0" indent="0" lvl="0">
              <a:lnSpc>
                <a:spcPts val="3359"/>
              </a:lnSpc>
              <a:spcBef>
                <a:spcPct val="0"/>
              </a:spcBef>
            </a:pPr>
            <a:r>
              <a:rPr lang="en-US" sz="2400" strike="noStrike" u="none">
                <a:solidFill>
                  <a:srgbClr val="000000"/>
                </a:solidFill>
                <a:latin typeface="Poppins"/>
                <a:ea typeface="Poppins"/>
                <a:cs typeface="Poppins"/>
                <a:sym typeface="Poppins"/>
              </a:rPr>
              <a:t>Krisis</a:t>
            </a:r>
          </a:p>
          <a:p>
            <a:pPr algn="ctr" marL="0" indent="0" lvl="0">
              <a:lnSpc>
                <a:spcPts val="3359"/>
              </a:lnSpc>
              <a:spcBef>
                <a:spcPct val="0"/>
              </a:spcBef>
            </a:pPr>
            <a:r>
              <a:rPr lang="en-US" sz="2400" strike="noStrike" u="none">
                <a:solidFill>
                  <a:srgbClr val="000000"/>
                </a:solidFill>
                <a:latin typeface="Poppins"/>
                <a:ea typeface="Poppins"/>
                <a:cs typeface="Poppins"/>
                <a:sym typeface="Poppins"/>
              </a:rPr>
              <a:t>Ekonomi</a:t>
            </a:r>
          </a:p>
        </p:txBody>
      </p:sp>
      <p:grpSp>
        <p:nvGrpSpPr>
          <p:cNvPr name="Group 10" id="10"/>
          <p:cNvGrpSpPr/>
          <p:nvPr/>
        </p:nvGrpSpPr>
        <p:grpSpPr>
          <a:xfrm rot="0">
            <a:off x="5334000" y="2667000"/>
            <a:ext cx="3619500" cy="2381250"/>
            <a:chOff x="0" y="0"/>
            <a:chExt cx="4826000" cy="3175000"/>
          </a:xfrm>
        </p:grpSpPr>
        <p:sp>
          <p:nvSpPr>
            <p:cNvPr name="Freeform 11" id="11"/>
            <p:cNvSpPr/>
            <p:nvPr/>
          </p:nvSpPr>
          <p:spPr>
            <a:xfrm flipH="false" flipV="false" rot="0">
              <a:off x="0" y="0"/>
              <a:ext cx="4826000" cy="3175000"/>
            </a:xfrm>
            <a:custGeom>
              <a:avLst/>
              <a:gdLst/>
              <a:ahLst/>
              <a:cxnLst/>
              <a:rect r="r" b="b" t="t" l="l"/>
              <a:pathLst>
                <a:path h="3175000" w="4826000">
                  <a:moveTo>
                    <a:pt x="317500" y="0"/>
                  </a:moveTo>
                  <a:lnTo>
                    <a:pt x="4508500" y="0"/>
                  </a:lnTo>
                  <a:cubicBezTo>
                    <a:pt x="4683851" y="0"/>
                    <a:pt x="4826000" y="142150"/>
                    <a:pt x="4826000" y="317500"/>
                  </a:cubicBezTo>
                  <a:lnTo>
                    <a:pt x="4826000" y="2857500"/>
                  </a:lnTo>
                  <a:cubicBezTo>
                    <a:pt x="4826000" y="3032850"/>
                    <a:pt x="4683851" y="3175000"/>
                    <a:pt x="4508500" y="3175000"/>
                  </a:cubicBezTo>
                  <a:lnTo>
                    <a:pt x="317500" y="3175000"/>
                  </a:lnTo>
                  <a:cubicBezTo>
                    <a:pt x="142150" y="3175000"/>
                    <a:pt x="0" y="3032850"/>
                    <a:pt x="0" y="2857500"/>
                  </a:cubicBezTo>
                  <a:lnTo>
                    <a:pt x="0" y="317500"/>
                  </a:lnTo>
                  <a:cubicBezTo>
                    <a:pt x="0" y="142150"/>
                    <a:pt x="142150" y="0"/>
                    <a:pt x="317500" y="0"/>
                  </a:cubicBezTo>
                  <a:close/>
                </a:path>
              </a:pathLst>
            </a:custGeom>
            <a:solidFill>
              <a:srgbClr val="DEBBB9"/>
            </a:solidFill>
            <a:ln w="28575" cap="sq">
              <a:solidFill>
                <a:srgbClr val="AA6339"/>
              </a:solidFill>
              <a:prstDash val="solid"/>
              <a:miter/>
            </a:ln>
          </p:spPr>
        </p:sp>
        <p:sp>
          <p:nvSpPr>
            <p:cNvPr name="TextBox 12" id="12"/>
            <p:cNvSpPr txBox="true"/>
            <p:nvPr/>
          </p:nvSpPr>
          <p:spPr>
            <a:xfrm>
              <a:off x="0" y="-38100"/>
              <a:ext cx="4826000" cy="3213100"/>
            </a:xfrm>
            <a:prstGeom prst="rect">
              <a:avLst/>
            </a:prstGeom>
          </p:spPr>
          <p:txBody>
            <a:bodyPr anchor="ctr" rtlCol="false" tIns="50800" lIns="50800" bIns="50800" rIns="50800"/>
            <a:lstStyle/>
            <a:p>
              <a:pPr algn="l">
                <a:lnSpc>
                  <a:spcPts val="1679"/>
                </a:lnSpc>
              </a:pPr>
            </a:p>
          </p:txBody>
        </p:sp>
      </p:grpSp>
      <p:sp>
        <p:nvSpPr>
          <p:cNvPr name="Freeform 13" id="13"/>
          <p:cNvSpPr/>
          <p:nvPr/>
        </p:nvSpPr>
        <p:spPr>
          <a:xfrm flipH="false" flipV="false" rot="0">
            <a:off x="6762750" y="2762250"/>
            <a:ext cx="762000" cy="762000"/>
          </a:xfrm>
          <a:custGeom>
            <a:avLst/>
            <a:gdLst/>
            <a:ahLst/>
            <a:cxnLst/>
            <a:rect r="r" b="b" t="t" l="l"/>
            <a:pathLst>
              <a:path h="762000" w="762000">
                <a:moveTo>
                  <a:pt x="0" y="0"/>
                </a:moveTo>
                <a:lnTo>
                  <a:pt x="762000" y="0"/>
                </a:lnTo>
                <a:lnTo>
                  <a:pt x="762000" y="762000"/>
                </a:lnTo>
                <a:lnTo>
                  <a:pt x="0" y="762000"/>
                </a:lnTo>
                <a:lnTo>
                  <a:pt x="0" y="0"/>
                </a:lnTo>
                <a:close/>
              </a:path>
            </a:pathLst>
          </a:custGeom>
          <a:blipFill>
            <a:blip r:embed="rId4"/>
            <a:stretch>
              <a:fillRect l="0" t="0" r="0" b="0"/>
            </a:stretch>
          </a:blipFill>
        </p:spPr>
      </p:sp>
      <p:sp>
        <p:nvSpPr>
          <p:cNvPr name="TextBox 14" id="14"/>
          <p:cNvSpPr txBox="true"/>
          <p:nvPr/>
        </p:nvSpPr>
        <p:spPr>
          <a:xfrm rot="0">
            <a:off x="5524500" y="3609975"/>
            <a:ext cx="3238500" cy="424815"/>
          </a:xfrm>
          <a:prstGeom prst="rect">
            <a:avLst/>
          </a:prstGeom>
        </p:spPr>
        <p:txBody>
          <a:bodyPr anchor="t" rtlCol="false" tIns="0" lIns="0" bIns="0" rIns="0">
            <a:spAutoFit/>
          </a:bodyPr>
          <a:lstStyle/>
          <a:p>
            <a:pPr algn="ctr" marL="0" indent="0" lvl="0">
              <a:lnSpc>
                <a:spcPts val="3359"/>
              </a:lnSpc>
              <a:spcBef>
                <a:spcPct val="0"/>
              </a:spcBef>
            </a:pPr>
            <a:r>
              <a:rPr lang="en-US" sz="2400" strike="noStrike" u="none">
                <a:solidFill>
                  <a:srgbClr val="000000"/>
                </a:solidFill>
                <a:latin typeface="Poppins"/>
                <a:ea typeface="Poppins"/>
                <a:cs typeface="Poppins"/>
                <a:sym typeface="Poppins"/>
              </a:rPr>
              <a:t>Penyakit</a:t>
            </a:r>
          </a:p>
        </p:txBody>
      </p:sp>
      <p:grpSp>
        <p:nvGrpSpPr>
          <p:cNvPr name="Group 15" id="15"/>
          <p:cNvGrpSpPr/>
          <p:nvPr/>
        </p:nvGrpSpPr>
        <p:grpSpPr>
          <a:xfrm rot="0">
            <a:off x="9334500" y="2667000"/>
            <a:ext cx="3619500" cy="2381250"/>
            <a:chOff x="0" y="0"/>
            <a:chExt cx="4826000" cy="3175000"/>
          </a:xfrm>
        </p:grpSpPr>
        <p:sp>
          <p:nvSpPr>
            <p:cNvPr name="Freeform 16" id="16"/>
            <p:cNvSpPr/>
            <p:nvPr/>
          </p:nvSpPr>
          <p:spPr>
            <a:xfrm flipH="false" flipV="false" rot="0">
              <a:off x="0" y="0"/>
              <a:ext cx="4826000" cy="3175000"/>
            </a:xfrm>
            <a:custGeom>
              <a:avLst/>
              <a:gdLst/>
              <a:ahLst/>
              <a:cxnLst/>
              <a:rect r="r" b="b" t="t" l="l"/>
              <a:pathLst>
                <a:path h="3175000" w="4826000">
                  <a:moveTo>
                    <a:pt x="317500" y="0"/>
                  </a:moveTo>
                  <a:lnTo>
                    <a:pt x="4508500" y="0"/>
                  </a:lnTo>
                  <a:cubicBezTo>
                    <a:pt x="4683851" y="0"/>
                    <a:pt x="4826000" y="142150"/>
                    <a:pt x="4826000" y="317500"/>
                  </a:cubicBezTo>
                  <a:lnTo>
                    <a:pt x="4826000" y="2857500"/>
                  </a:lnTo>
                  <a:cubicBezTo>
                    <a:pt x="4826000" y="3032850"/>
                    <a:pt x="4683851" y="3175000"/>
                    <a:pt x="4508500" y="3175000"/>
                  </a:cubicBezTo>
                  <a:lnTo>
                    <a:pt x="317500" y="3175000"/>
                  </a:lnTo>
                  <a:cubicBezTo>
                    <a:pt x="142150" y="3175000"/>
                    <a:pt x="0" y="3032850"/>
                    <a:pt x="0" y="2857500"/>
                  </a:cubicBezTo>
                  <a:lnTo>
                    <a:pt x="0" y="317500"/>
                  </a:lnTo>
                  <a:cubicBezTo>
                    <a:pt x="0" y="142150"/>
                    <a:pt x="142150" y="0"/>
                    <a:pt x="317500" y="0"/>
                  </a:cubicBezTo>
                  <a:close/>
                </a:path>
              </a:pathLst>
            </a:custGeom>
            <a:solidFill>
              <a:srgbClr val="DEBBB9"/>
            </a:solidFill>
            <a:ln w="28575" cap="sq">
              <a:solidFill>
                <a:srgbClr val="AA6339"/>
              </a:solidFill>
              <a:prstDash val="solid"/>
              <a:miter/>
            </a:ln>
          </p:spPr>
        </p:sp>
        <p:sp>
          <p:nvSpPr>
            <p:cNvPr name="TextBox 17" id="17"/>
            <p:cNvSpPr txBox="true"/>
            <p:nvPr/>
          </p:nvSpPr>
          <p:spPr>
            <a:xfrm>
              <a:off x="0" y="-38100"/>
              <a:ext cx="4826000" cy="3213100"/>
            </a:xfrm>
            <a:prstGeom prst="rect">
              <a:avLst/>
            </a:prstGeom>
          </p:spPr>
          <p:txBody>
            <a:bodyPr anchor="ctr" rtlCol="false" tIns="50800" lIns="50800" bIns="50800" rIns="50800"/>
            <a:lstStyle/>
            <a:p>
              <a:pPr algn="l">
                <a:lnSpc>
                  <a:spcPts val="1679"/>
                </a:lnSpc>
              </a:pPr>
            </a:p>
          </p:txBody>
        </p:sp>
      </p:grpSp>
      <p:sp>
        <p:nvSpPr>
          <p:cNvPr name="Freeform 18" id="18"/>
          <p:cNvSpPr/>
          <p:nvPr/>
        </p:nvSpPr>
        <p:spPr>
          <a:xfrm flipH="false" flipV="false" rot="0">
            <a:off x="10763250" y="2762250"/>
            <a:ext cx="762000" cy="762000"/>
          </a:xfrm>
          <a:custGeom>
            <a:avLst/>
            <a:gdLst/>
            <a:ahLst/>
            <a:cxnLst/>
            <a:rect r="r" b="b" t="t" l="l"/>
            <a:pathLst>
              <a:path h="762000" w="762000">
                <a:moveTo>
                  <a:pt x="0" y="0"/>
                </a:moveTo>
                <a:lnTo>
                  <a:pt x="762000" y="0"/>
                </a:lnTo>
                <a:lnTo>
                  <a:pt x="762000" y="762000"/>
                </a:lnTo>
                <a:lnTo>
                  <a:pt x="0" y="762000"/>
                </a:lnTo>
                <a:lnTo>
                  <a:pt x="0" y="0"/>
                </a:lnTo>
                <a:close/>
              </a:path>
            </a:pathLst>
          </a:custGeom>
          <a:blipFill>
            <a:blip r:embed="rId5"/>
            <a:stretch>
              <a:fillRect l="0" t="0" r="0" b="0"/>
            </a:stretch>
          </a:blipFill>
        </p:spPr>
      </p:sp>
      <p:sp>
        <p:nvSpPr>
          <p:cNvPr name="TextBox 19" id="19"/>
          <p:cNvSpPr txBox="true"/>
          <p:nvPr/>
        </p:nvSpPr>
        <p:spPr>
          <a:xfrm rot="0">
            <a:off x="9525000" y="3609975"/>
            <a:ext cx="3238500" cy="424815"/>
          </a:xfrm>
          <a:prstGeom prst="rect">
            <a:avLst/>
          </a:prstGeom>
        </p:spPr>
        <p:txBody>
          <a:bodyPr anchor="t" rtlCol="false" tIns="0" lIns="0" bIns="0" rIns="0">
            <a:spAutoFit/>
          </a:bodyPr>
          <a:lstStyle/>
          <a:p>
            <a:pPr algn="ctr" marL="0" indent="0" lvl="0">
              <a:lnSpc>
                <a:spcPts val="3359"/>
              </a:lnSpc>
              <a:spcBef>
                <a:spcPct val="0"/>
              </a:spcBef>
            </a:pPr>
            <a:r>
              <a:rPr lang="en-US" sz="2400" strike="noStrike" u="none">
                <a:solidFill>
                  <a:srgbClr val="000000"/>
                </a:solidFill>
                <a:latin typeface="Poppins"/>
                <a:ea typeface="Poppins"/>
                <a:cs typeface="Poppins"/>
                <a:sym typeface="Poppins"/>
              </a:rPr>
              <a:t>Konflik</a:t>
            </a:r>
          </a:p>
        </p:txBody>
      </p:sp>
      <p:grpSp>
        <p:nvGrpSpPr>
          <p:cNvPr name="Group 20" id="20"/>
          <p:cNvGrpSpPr/>
          <p:nvPr/>
        </p:nvGrpSpPr>
        <p:grpSpPr>
          <a:xfrm rot="0">
            <a:off x="13335000" y="2667000"/>
            <a:ext cx="3619500" cy="2381250"/>
            <a:chOff x="0" y="0"/>
            <a:chExt cx="4826000" cy="3175000"/>
          </a:xfrm>
        </p:grpSpPr>
        <p:sp>
          <p:nvSpPr>
            <p:cNvPr name="Freeform 21" id="21"/>
            <p:cNvSpPr/>
            <p:nvPr/>
          </p:nvSpPr>
          <p:spPr>
            <a:xfrm flipH="false" flipV="false" rot="0">
              <a:off x="0" y="0"/>
              <a:ext cx="4826000" cy="3175000"/>
            </a:xfrm>
            <a:custGeom>
              <a:avLst/>
              <a:gdLst/>
              <a:ahLst/>
              <a:cxnLst/>
              <a:rect r="r" b="b" t="t" l="l"/>
              <a:pathLst>
                <a:path h="3175000" w="4826000">
                  <a:moveTo>
                    <a:pt x="317500" y="0"/>
                  </a:moveTo>
                  <a:lnTo>
                    <a:pt x="4508500" y="0"/>
                  </a:lnTo>
                  <a:cubicBezTo>
                    <a:pt x="4683851" y="0"/>
                    <a:pt x="4826000" y="142150"/>
                    <a:pt x="4826000" y="317500"/>
                  </a:cubicBezTo>
                  <a:lnTo>
                    <a:pt x="4826000" y="2857500"/>
                  </a:lnTo>
                  <a:cubicBezTo>
                    <a:pt x="4826000" y="3032850"/>
                    <a:pt x="4683851" y="3175000"/>
                    <a:pt x="4508500" y="3175000"/>
                  </a:cubicBezTo>
                  <a:lnTo>
                    <a:pt x="317500" y="3175000"/>
                  </a:lnTo>
                  <a:cubicBezTo>
                    <a:pt x="142150" y="3175000"/>
                    <a:pt x="0" y="3032850"/>
                    <a:pt x="0" y="2857500"/>
                  </a:cubicBezTo>
                  <a:lnTo>
                    <a:pt x="0" y="317500"/>
                  </a:lnTo>
                  <a:cubicBezTo>
                    <a:pt x="0" y="142150"/>
                    <a:pt x="142150" y="0"/>
                    <a:pt x="317500" y="0"/>
                  </a:cubicBezTo>
                  <a:close/>
                </a:path>
              </a:pathLst>
            </a:custGeom>
            <a:solidFill>
              <a:srgbClr val="DEBBB9"/>
            </a:solidFill>
            <a:ln w="28575" cap="sq">
              <a:solidFill>
                <a:srgbClr val="AA6339"/>
              </a:solidFill>
              <a:prstDash val="solid"/>
              <a:miter/>
            </a:ln>
          </p:spPr>
        </p:sp>
        <p:sp>
          <p:nvSpPr>
            <p:cNvPr name="TextBox 22" id="22"/>
            <p:cNvSpPr txBox="true"/>
            <p:nvPr/>
          </p:nvSpPr>
          <p:spPr>
            <a:xfrm>
              <a:off x="0" y="-38100"/>
              <a:ext cx="4826000" cy="3213100"/>
            </a:xfrm>
            <a:prstGeom prst="rect">
              <a:avLst/>
            </a:prstGeom>
          </p:spPr>
          <p:txBody>
            <a:bodyPr anchor="ctr" rtlCol="false" tIns="50800" lIns="50800" bIns="50800" rIns="50800"/>
            <a:lstStyle/>
            <a:p>
              <a:pPr algn="l">
                <a:lnSpc>
                  <a:spcPts val="1679"/>
                </a:lnSpc>
              </a:pPr>
            </a:p>
          </p:txBody>
        </p:sp>
      </p:grpSp>
      <p:sp>
        <p:nvSpPr>
          <p:cNvPr name="Freeform 23" id="23"/>
          <p:cNvSpPr/>
          <p:nvPr/>
        </p:nvSpPr>
        <p:spPr>
          <a:xfrm flipH="false" flipV="false" rot="0">
            <a:off x="14763750" y="2762250"/>
            <a:ext cx="762000" cy="762000"/>
          </a:xfrm>
          <a:custGeom>
            <a:avLst/>
            <a:gdLst/>
            <a:ahLst/>
            <a:cxnLst/>
            <a:rect r="r" b="b" t="t" l="l"/>
            <a:pathLst>
              <a:path h="762000" w="762000">
                <a:moveTo>
                  <a:pt x="0" y="0"/>
                </a:moveTo>
                <a:lnTo>
                  <a:pt x="762000" y="0"/>
                </a:lnTo>
                <a:lnTo>
                  <a:pt x="762000" y="762000"/>
                </a:lnTo>
                <a:lnTo>
                  <a:pt x="0" y="762000"/>
                </a:lnTo>
                <a:lnTo>
                  <a:pt x="0" y="0"/>
                </a:lnTo>
                <a:close/>
              </a:path>
            </a:pathLst>
          </a:custGeom>
          <a:blipFill>
            <a:blip r:embed="rId6"/>
            <a:stretch>
              <a:fillRect l="0" t="0" r="0" b="0"/>
            </a:stretch>
          </a:blipFill>
        </p:spPr>
      </p:sp>
      <p:sp>
        <p:nvSpPr>
          <p:cNvPr name="TextBox 24" id="24"/>
          <p:cNvSpPr txBox="true"/>
          <p:nvPr/>
        </p:nvSpPr>
        <p:spPr>
          <a:xfrm rot="0">
            <a:off x="13525500" y="3609975"/>
            <a:ext cx="3238500" cy="424815"/>
          </a:xfrm>
          <a:prstGeom prst="rect">
            <a:avLst/>
          </a:prstGeom>
        </p:spPr>
        <p:txBody>
          <a:bodyPr anchor="t" rtlCol="false" tIns="0" lIns="0" bIns="0" rIns="0">
            <a:spAutoFit/>
          </a:bodyPr>
          <a:lstStyle/>
          <a:p>
            <a:pPr algn="ctr" marL="0" indent="0" lvl="0">
              <a:lnSpc>
                <a:spcPts val="3359"/>
              </a:lnSpc>
              <a:spcBef>
                <a:spcPct val="0"/>
              </a:spcBef>
            </a:pPr>
            <a:r>
              <a:rPr lang="en-US" sz="2400" strike="noStrike" u="none">
                <a:solidFill>
                  <a:srgbClr val="000000"/>
                </a:solidFill>
                <a:latin typeface="Poppins"/>
                <a:ea typeface="Poppins"/>
                <a:cs typeface="Poppins"/>
                <a:sym typeface="Poppins"/>
              </a:rPr>
              <a:t>Kegagalan</a:t>
            </a:r>
          </a:p>
        </p:txBody>
      </p:sp>
      <p:sp>
        <p:nvSpPr>
          <p:cNvPr name="TextBox 25" id="25"/>
          <p:cNvSpPr txBox="true"/>
          <p:nvPr/>
        </p:nvSpPr>
        <p:spPr>
          <a:xfrm rot="0">
            <a:off x="3429000" y="5686425"/>
            <a:ext cx="11430000" cy="809625"/>
          </a:xfrm>
          <a:prstGeom prst="rect">
            <a:avLst/>
          </a:prstGeom>
        </p:spPr>
        <p:txBody>
          <a:bodyPr anchor="t" rtlCol="false" tIns="0" lIns="0" bIns="0" rIns="0">
            <a:spAutoFit/>
          </a:bodyPr>
          <a:lstStyle/>
          <a:p>
            <a:pPr algn="ctr" marL="0" indent="0" lvl="0">
              <a:lnSpc>
                <a:spcPts val="1614"/>
              </a:lnSpc>
              <a:spcBef>
                <a:spcPct val="0"/>
              </a:spcBef>
            </a:pPr>
            <a:r>
              <a:rPr lang="en-US" sz="1152" strike="noStrike" u="none">
                <a:solidFill>
                  <a:srgbClr val="AA6339"/>
                </a:solidFill>
                <a:latin typeface="Poppins"/>
                <a:ea typeface="Poppins"/>
                <a:cs typeface="Poppins"/>
                <a:sym typeface="Poppins"/>
              </a:rPr>
              <a:t>Keluarga Kristen mungkin tidak menyembah patung, tetapi ada berhala modern: Uang, Karier, Jabatan, Popularitas, Media Sosial. Kita berkata Tuhan nomor satu, tetapi waktu dan pikiran kita lebih banyak diberikan kepada hal-hal lain.</a:t>
            </a:r>
          </a:p>
          <a:p>
            <a:pPr algn="ctr" marL="0" indent="0" lvl="0">
              <a:lnSpc>
                <a:spcPts val="1614"/>
              </a:lnSpc>
              <a:spcBef>
                <a:spcPct val="0"/>
              </a:spcBef>
            </a:pPr>
          </a:p>
          <a:p>
            <a:pPr algn="ctr" marL="0" indent="0" lvl="0">
              <a:lnSpc>
                <a:spcPts val="1614"/>
              </a:lnSpc>
              <a:spcBef>
                <a:spcPct val="0"/>
              </a:spcBef>
            </a:pPr>
            <a:r>
              <a:rPr lang="en-US" sz="1152" strike="noStrike" u="none">
                <a:solidFill>
                  <a:srgbClr val="AA6339"/>
                </a:solidFill>
                <a:latin typeface="Poppins"/>
                <a:ea typeface="Poppins"/>
                <a:cs typeface="Poppins"/>
                <a:sym typeface="Poppins"/>
              </a:rPr>
              <a:t>Krisis Spiritualitas: Rumah semakin modern, tetapi kehidupan rohani semakin kosong.</a:t>
            </a:r>
          </a:p>
        </p:txBody>
      </p:sp>
      <p:sp>
        <p:nvSpPr>
          <p:cNvPr name="Freeform 26" id="26"/>
          <p:cNvSpPr/>
          <p:nvPr/>
        </p:nvSpPr>
        <p:spPr>
          <a:xfrm flipH="false" flipV="false" rot="0">
            <a:off x="7715250" y="6667500"/>
            <a:ext cx="2857500" cy="2381250"/>
          </a:xfrm>
          <a:custGeom>
            <a:avLst/>
            <a:gdLst/>
            <a:ahLst/>
            <a:cxnLst/>
            <a:rect r="r" b="b" t="t" l="l"/>
            <a:pathLst>
              <a:path h="2381250" w="2857500">
                <a:moveTo>
                  <a:pt x="0" y="0"/>
                </a:moveTo>
                <a:lnTo>
                  <a:pt x="2857500" y="0"/>
                </a:lnTo>
                <a:lnTo>
                  <a:pt x="2857500" y="2381250"/>
                </a:lnTo>
                <a:lnTo>
                  <a:pt x="0" y="2381250"/>
                </a:lnTo>
                <a:lnTo>
                  <a:pt x="0" y="0"/>
                </a:lnTo>
                <a:close/>
              </a:path>
            </a:pathLst>
          </a:custGeom>
          <a:blipFill>
            <a:blip r:embed="rId7"/>
            <a:stretch>
              <a:fillRect l="-4535" t="-4535" r="-4535" b="-4535"/>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DAHJ7lcM5g8</dc:identifier>
  <dcterms:modified xsi:type="dcterms:W3CDTF">2011-08-01T06:04:30Z</dcterms:modified>
  <cp:revision>1</cp:revision>
  <dc:title>Hijau Putih Modern Tanaman Hias Presentasi</dc:title>
</cp:coreProperties>
</file>