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0F95-272B-223E-0446-858F04741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B4D46-95FB-6215-788E-CF33BF3CE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8F0C3-3AF4-8C75-4EBF-FBCA9C41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84D69-AB6C-9ECE-BFFC-6ACEE18CB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B9505-346C-85A5-F1EA-CFB152DE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206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E33FC-7AD4-2081-EEB9-96F29212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B50A-EDAA-D4B4-80B4-2E53E2AF7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0657E-6C78-9A2E-E29B-F21B93886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0A218-E701-DBC9-CBDC-2A8EF7B1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36027-5983-B41D-BE9B-47435412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025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AD4E-ADE7-D583-296F-8964934B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74B84-1A19-9BB3-9EE2-53DE2BA7E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1DE15-A3EF-D0BB-95C8-829119754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47020-B0B8-1264-98E3-CD9E08FA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711A9-A4C7-4FD7-304D-1CAF6E72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1714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38C72-389F-E417-CA96-E3662190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3DC23-2212-1412-C6EE-0F48500A6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BE6E5E-1824-196C-8F8B-6F7AC1B02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DBE41-CDC9-8442-469E-5C75AD5B6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76701-5FA5-2272-7DCC-7FFDEE6B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DF64F-85DA-C4A3-26CC-0B13F819B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188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35AD5-0BD0-65A7-5514-02B1CB1A7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C5462-F787-88BA-5C0A-AB6D15EED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56991-E43E-F607-E097-58C8457FA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BCBE7-4E7B-2E57-5DDD-D8E481B0D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C42620-E905-382B-174D-8B620F41B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6CDB96-7E45-F915-77EE-232DD2F88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008C1-DC1F-E3BE-4CC2-4FBEE4E1E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4D909-4939-0A5D-FAE8-FA5AB489C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588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F7E3-561F-6120-5DDF-F875F4FD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4A9EFD-1DA0-57B3-F731-D0F2CA97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CA078-2EA4-B205-4D55-188362739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E7FD3-FC2E-BE94-C48F-C6C0E5D1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45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396578-78C2-0915-62DB-DA2433C8C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E8F42-069B-72CF-6A2C-96794244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5FB1D-4E67-5EFB-8037-E243658B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604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A0E39-1A7D-C97C-2741-D7344171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29C69-5F40-E404-FE0B-071366FD2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59B97-B348-4A07-37BD-85B2CBEAC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7240F-63B3-CDEF-26C4-6C4E3506E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2CBDD-60CB-0AB5-4C16-329FBD2E6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51981-2313-C23B-E6DF-15A90857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460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102F-7ACE-CF76-3902-FB1128C06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252444-A093-3B6E-A848-BD72752DE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39847-3255-6E00-5BAA-0250AD93E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746DB-1F59-D46E-E350-56456DB09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98BC7-6345-C994-38BA-5D9C64A1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434A8-2A47-3168-0497-41DD5DD2A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4876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A8D41-6079-4DAA-0EDB-FF94DC812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D1FC8-6F35-24F1-73E8-9A2FCFD0B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422F3-B4FC-1A8E-E326-620C029A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453E-03E8-D8E4-4AB9-3AD31EC2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08FF6-36FA-D6E6-2C73-750232D5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363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EB5C02-3FD1-8830-12BB-3904722E83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A61DB-587B-62E4-14EE-9DB328630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8CD14-2B2F-ADCB-1E76-CB480892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0745F-8DBF-E3C0-77A0-B7BC41627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1C42D-C58D-6C25-6C1C-AF10E564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2807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910F0-5A22-C8CD-4BCA-3B3C5CDDD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1A000-2BBE-B71F-74AB-41A2C6C51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7E6C7-7CE0-1C4F-C5E1-4AEBE98EC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FB77B-E1A9-40F1-8C81-C2298FC9F4ED}" type="datetimeFigureOut">
              <a:rPr lang="en-ID" smtClean="0"/>
              <a:t>04/06/2026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06D13-9B7E-E9A2-E2C6-27FC30FA86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5932F-5ED1-B1D3-8116-850AA3F37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516C8-9985-4144-868B-1ED3C43975C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645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C44F-94BC-08EC-D81D-4558593B3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21216"/>
          </a:xfrm>
        </p:spPr>
        <p:txBody>
          <a:bodyPr/>
          <a:lstStyle/>
          <a:p>
            <a:r>
              <a:rPr lang="en-US" dirty="0" err="1"/>
              <a:t>Diskusi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dan AI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446E8-7B90-849F-B4DE-010814301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43579"/>
            <a:ext cx="9144000" cy="301422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D" sz="3200" dirty="0" err="1"/>
              <a:t>Beberapa</a:t>
            </a:r>
            <a:r>
              <a:rPr lang="en-ID" sz="3200" dirty="0"/>
              <a:t> </a:t>
            </a:r>
            <a:r>
              <a:rPr lang="en-ID" sz="3200" dirty="0" err="1"/>
              <a:t>diskusi</a:t>
            </a:r>
            <a:r>
              <a:rPr lang="en-ID" sz="3200" dirty="0"/>
              <a:t> </a:t>
            </a:r>
            <a:r>
              <a:rPr lang="en-ID" sz="3200" dirty="0" err="1"/>
              <a:t>dengan</a:t>
            </a:r>
            <a:r>
              <a:rPr lang="en-ID" sz="3200" dirty="0"/>
              <a:t> guru </a:t>
            </a:r>
            <a:r>
              <a:rPr lang="en-ID" sz="3200" dirty="0" err="1"/>
              <a:t>Komputer</a:t>
            </a:r>
            <a:r>
              <a:rPr lang="en-ID" sz="3200" dirty="0"/>
              <a:t> (Musa Kim) 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ID" sz="3200" dirty="0" err="1"/>
              <a:t>Komputer</a:t>
            </a:r>
            <a:r>
              <a:rPr lang="en-ID" sz="3200" dirty="0"/>
              <a:t> </a:t>
            </a:r>
            <a:r>
              <a:rPr lang="en-ID" sz="3200" dirty="0" err="1"/>
              <a:t>dalam</a:t>
            </a:r>
            <a:r>
              <a:rPr lang="en-ID" sz="3200" dirty="0"/>
              <a:t> multi function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ID" sz="3200" dirty="0" err="1"/>
              <a:t>Pengamanan</a:t>
            </a:r>
            <a:r>
              <a:rPr lang="en-ID" sz="3200" dirty="0"/>
              <a:t> computer </a:t>
            </a:r>
            <a:r>
              <a:rPr lang="en-ID" sz="3200" dirty="0" err="1"/>
              <a:t>kita</a:t>
            </a:r>
            <a:r>
              <a:rPr lang="en-ID" sz="3200" dirty="0"/>
              <a:t>, </a:t>
            </a:r>
            <a:r>
              <a:rPr lang="en-ID" sz="3200" dirty="0" err="1"/>
              <a:t>perangkat</a:t>
            </a:r>
            <a:r>
              <a:rPr lang="en-ID" sz="3200" dirty="0"/>
              <a:t> </a:t>
            </a:r>
            <a:r>
              <a:rPr lang="en-ID" sz="3200" dirty="0" err="1"/>
              <a:t>keras</a:t>
            </a:r>
            <a:r>
              <a:rPr lang="en-ID" sz="3200" dirty="0"/>
              <a:t> dan </a:t>
            </a:r>
            <a:r>
              <a:rPr lang="en-ID" sz="3200" dirty="0" err="1"/>
              <a:t>lunaknya</a:t>
            </a:r>
            <a:endParaRPr lang="en-ID" sz="32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ID" sz="3200" dirty="0" err="1"/>
              <a:t>Pemeliharaan</a:t>
            </a:r>
            <a:r>
              <a:rPr lang="en-ID" sz="3200" dirty="0"/>
              <a:t> computer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ID" sz="3200" dirty="0" err="1"/>
              <a:t>Pembuatan</a:t>
            </a:r>
            <a:r>
              <a:rPr lang="en-ID" sz="3200" dirty="0"/>
              <a:t> data base </a:t>
            </a:r>
            <a:r>
              <a:rPr lang="en-ID" sz="3200" dirty="0" err="1"/>
              <a:t>serta</a:t>
            </a:r>
            <a:r>
              <a:rPr lang="en-ID" sz="3200" dirty="0"/>
              <a:t> </a:t>
            </a:r>
            <a:r>
              <a:rPr lang="en-ID" sz="3200" dirty="0" err="1"/>
              <a:t>penyimpanan</a:t>
            </a:r>
            <a:r>
              <a:rPr lang="en-ID" sz="3200" dirty="0"/>
              <a:t> yang </a:t>
            </a:r>
            <a:r>
              <a:rPr lang="en-ID" sz="3200" dirty="0" err="1"/>
              <a:t>aman</a:t>
            </a:r>
            <a:endParaRPr lang="en-ID" sz="32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577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D5A955-43D1-C693-0AC8-50DB433D280E}"/>
              </a:ext>
            </a:extLst>
          </p:cNvPr>
          <p:cNvSpPr txBox="1"/>
          <p:nvPr/>
        </p:nvSpPr>
        <p:spPr>
          <a:xfrm>
            <a:off x="1657350" y="2745383"/>
            <a:ext cx="7486650" cy="3132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Berapa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diskusi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Gadged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(HP) 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multi function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Pengamanan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pemeliharaan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HP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Perlindungan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pemeliharaan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penyimpanan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 di HP</a:t>
            </a:r>
          </a:p>
        </p:txBody>
      </p:sp>
    </p:spTree>
    <p:extLst>
      <p:ext uri="{BB962C8B-B14F-4D97-AF65-F5344CB8AC3E}">
        <p14:creationId xmlns:p14="http://schemas.microsoft.com/office/powerpoint/2010/main" val="686098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4B1735-BC30-4454-343F-2A102E253E75}"/>
              </a:ext>
            </a:extLst>
          </p:cNvPr>
          <p:cNvSpPr txBox="1"/>
          <p:nvPr/>
        </p:nvSpPr>
        <p:spPr>
          <a:xfrm>
            <a:off x="1524000" y="649883"/>
            <a:ext cx="7620000" cy="6196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Beberapa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diskusi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 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Prinsip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dasar-dasar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penggunaannya</a:t>
            </a:r>
            <a:endParaRPr lang="en-ID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Perlindungan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pemeliharaan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kreatif</a:t>
            </a:r>
            <a:r>
              <a:rPr lang="en-ID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maksimal</a:t>
            </a:r>
            <a:endParaRPr lang="en-ID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4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ID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belajar</a:t>
            </a:r>
            <a:r>
              <a:rPr lang="en-ID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coding</a:t>
            </a:r>
            <a:r>
              <a:rPr lang="en-ID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pribadi</a:t>
            </a:r>
            <a:endParaRPr lang="en-ID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16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EB1398-59AE-2C30-B836-A36F206A5AAF}"/>
              </a:ext>
            </a:extLst>
          </p:cNvPr>
          <p:cNvSpPr txBox="1"/>
          <p:nvPr/>
        </p:nvSpPr>
        <p:spPr>
          <a:xfrm>
            <a:off x="1562100" y="782693"/>
            <a:ext cx="9067800" cy="5013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 dan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aplikasi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Komputer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HP yang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mendukung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Jemaat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khusus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penyelenggaraan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ibadah,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berkhotbah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pengkhotbah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penggembalaan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pengajaran</a:t>
            </a: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Sumber-sumber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berguna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terupdate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mendukung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pelayanan</a:t>
            </a:r>
            <a:r>
              <a:rPr lang="de-DE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47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DF4F8B-1587-C6C2-153B-677840EB1DFB}"/>
              </a:ext>
            </a:extLst>
          </p:cNvPr>
          <p:cNvSpPr txBox="1"/>
          <p:nvPr/>
        </p:nvSpPr>
        <p:spPr>
          <a:xfrm>
            <a:off x="3047214" y="555045"/>
            <a:ext cx="7482525" cy="5221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perlindungan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maksimal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HP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Komputer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agar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dihack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orang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lain</a:t>
            </a:r>
            <a: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ID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kita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bahwa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HP kita di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hack</a:t>
            </a:r>
            <a:endParaRPr lang="fi-FI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ID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posisi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orang</a:t>
            </a:r>
            <a:r>
              <a:rPr lang="fi-FI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lain dari HP </a:t>
            </a:r>
            <a:r>
              <a:rPr lang="fi-FI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nya</a:t>
            </a:r>
            <a:endParaRPr lang="en-ID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68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155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Diskusi Komputer dan AI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 wilson sinurat</dc:creator>
  <cp:lastModifiedBy>kristi wilson sinurat</cp:lastModifiedBy>
  <cp:revision>2</cp:revision>
  <dcterms:created xsi:type="dcterms:W3CDTF">2026-06-04T03:08:57Z</dcterms:created>
  <dcterms:modified xsi:type="dcterms:W3CDTF">2026-06-04T03:30:33Z</dcterms:modified>
</cp:coreProperties>
</file>