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 Id="rId5" Type="http://schemas.openxmlformats.org/officeDocument/2006/relationships/custom-properties" Target="docProps/custom.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60" r:id="rId1"/>
  </p:sldMasterIdLst>
  <p:sldIdLst>
    <p:sldId id="257" r:id="rId2"/>
    <p:sldId id="382" r:id="rId3"/>
    <p:sldId id="384" r:id="rId4"/>
    <p:sldId id="383" r:id="rId5"/>
    <p:sldId id="385" r:id="rId6"/>
    <p:sldId id="386" r:id="rId7"/>
    <p:sldId id="387" r:id="rId8"/>
    <p:sldId id="388" r:id="rId9"/>
    <p:sldId id="389" r:id="rId10"/>
    <p:sldId id="390" r:id="rId11"/>
    <p:sldId id="391" r:id="rId12"/>
    <p:sldId id="370" r:id="rId13"/>
    <p:sldId id="344" r:id="rId14"/>
    <p:sldId id="345" r:id="rId15"/>
    <p:sldId id="369" r:id="rId16"/>
    <p:sldId id="371" r:id="rId17"/>
    <p:sldId id="372" r:id="rId18"/>
    <p:sldId id="373" r:id="rId19"/>
    <p:sldId id="375" r:id="rId20"/>
    <p:sldId id="376" r:id="rId21"/>
    <p:sldId id="377" r:id="rId22"/>
    <p:sldId id="378" r:id="rId23"/>
    <p:sldId id="280" r:id="rId24"/>
    <p:sldId id="281" r:id="rId25"/>
    <p:sldId id="34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p:restoredLeft sz="14995" autoAdjust="0"/>
    <p:restoredTop sz="94660"/>
  </p:normalViewPr>
  <p:slideViewPr>
    <p:cSldViewPr snapToGrid="0">
      <p:cViewPr varScale="1">
        <p:scale>
          <a:sx n="100" d="100"/>
          <a:sy n="100" d="100"/>
        </p:scale>
        <p:origin x="1204" y="5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 Type="http://schemas.openxmlformats.org/officeDocument/2006/relationships/slide" Target="slides/slide1.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heme" Target="theme/theme1.xml"  /><Relationship Id="rId3" Type="http://schemas.openxmlformats.org/officeDocument/2006/relationships/slide" Target="slides/slide2.xml"  /><Relationship Id="rId30" Type="http://schemas.openxmlformats.org/officeDocument/2006/relationships/tableStyles" Target="tableStyles.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C54DBE8-F791-4601-8CF5-915D04F56334}"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1382735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54DBE8-F791-4601-8CF5-915D04F56334}"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3962846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54DBE8-F791-4601-8CF5-915D04F56334}"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3203211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54DBE8-F791-4601-8CF5-915D04F56334}"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3633785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54DBE8-F791-4601-8CF5-915D04F56334}" type="datetimeFigureOut">
              <a:rPr lang="en-PH" smtClean="0"/>
              <a:t>5/19/2026</a:t>
            </a:fld>
            <a:endParaRPr lang="en-PH"/>
          </a:p>
        </p:txBody>
      </p:sp>
      <p:sp>
        <p:nvSpPr>
          <p:cNvPr id="5" name="Footer Placeholder 4"/>
          <p:cNvSpPr>
            <a:spLocks noGrp="1"/>
          </p:cNvSpPr>
          <p:nvPr>
            <p:ph type="ftr" sz="quarter" idx="11"/>
          </p:nvPr>
        </p:nvSpPr>
        <p:spPr/>
        <p:txBody>
          <a:bodyPr/>
          <a:lstStyle/>
          <a:p>
            <a:endParaRPr lang="en-PH"/>
          </a:p>
        </p:txBody>
      </p:sp>
      <p:sp>
        <p:nvSpPr>
          <p:cNvPr id="6" name="Slide Number Placeholder 5"/>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739651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54DBE8-F791-4601-8CF5-915D04F56334}"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563530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54DBE8-F791-4601-8CF5-915D04F56334}" type="datetimeFigureOut">
              <a:rPr lang="en-PH" smtClean="0"/>
              <a:t>5/19/2026</a:t>
            </a:fld>
            <a:endParaRPr lang="en-PH"/>
          </a:p>
        </p:txBody>
      </p:sp>
      <p:sp>
        <p:nvSpPr>
          <p:cNvPr id="8" name="Footer Placeholder 7"/>
          <p:cNvSpPr>
            <a:spLocks noGrp="1"/>
          </p:cNvSpPr>
          <p:nvPr>
            <p:ph type="ftr" sz="quarter" idx="11"/>
          </p:nvPr>
        </p:nvSpPr>
        <p:spPr/>
        <p:txBody>
          <a:bodyPr/>
          <a:lstStyle/>
          <a:p>
            <a:endParaRPr lang="en-PH"/>
          </a:p>
        </p:txBody>
      </p:sp>
      <p:sp>
        <p:nvSpPr>
          <p:cNvPr id="9" name="Slide Number Placeholder 8"/>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2560969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54DBE8-F791-4601-8CF5-915D04F56334}" type="datetimeFigureOut">
              <a:rPr lang="en-PH" smtClean="0"/>
              <a:t>5/19/2026</a:t>
            </a:fld>
            <a:endParaRPr lang="en-PH"/>
          </a:p>
        </p:txBody>
      </p:sp>
      <p:sp>
        <p:nvSpPr>
          <p:cNvPr id="4" name="Footer Placeholder 3"/>
          <p:cNvSpPr>
            <a:spLocks noGrp="1"/>
          </p:cNvSpPr>
          <p:nvPr>
            <p:ph type="ftr" sz="quarter" idx="11"/>
          </p:nvPr>
        </p:nvSpPr>
        <p:spPr/>
        <p:txBody>
          <a:bodyPr/>
          <a:lstStyle/>
          <a:p>
            <a:endParaRPr lang="en-PH"/>
          </a:p>
        </p:txBody>
      </p:sp>
      <p:sp>
        <p:nvSpPr>
          <p:cNvPr id="5" name="Slide Number Placeholder 4"/>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906343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54DBE8-F791-4601-8CF5-915D04F56334}" type="datetimeFigureOut">
              <a:rPr lang="en-PH" smtClean="0"/>
              <a:t>5/19/2026</a:t>
            </a:fld>
            <a:endParaRPr lang="en-PH"/>
          </a:p>
        </p:txBody>
      </p:sp>
      <p:sp>
        <p:nvSpPr>
          <p:cNvPr id="3" name="Footer Placeholder 2"/>
          <p:cNvSpPr>
            <a:spLocks noGrp="1"/>
          </p:cNvSpPr>
          <p:nvPr>
            <p:ph type="ftr" sz="quarter" idx="11"/>
          </p:nvPr>
        </p:nvSpPr>
        <p:spPr/>
        <p:txBody>
          <a:bodyPr/>
          <a:lstStyle/>
          <a:p>
            <a:endParaRPr lang="en-PH"/>
          </a:p>
        </p:txBody>
      </p:sp>
      <p:sp>
        <p:nvSpPr>
          <p:cNvPr id="4" name="Slide Number Placeholder 3"/>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165216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C54DBE8-F791-4601-8CF5-915D04F56334}"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200367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C54DBE8-F791-4601-8CF5-915D04F56334}" type="datetimeFigureOut">
              <a:rPr lang="en-PH" smtClean="0"/>
              <a:t>5/19/2026</a:t>
            </a:fld>
            <a:endParaRPr lang="en-PH"/>
          </a:p>
        </p:txBody>
      </p:sp>
      <p:sp>
        <p:nvSpPr>
          <p:cNvPr id="6" name="Footer Placeholder 5"/>
          <p:cNvSpPr>
            <a:spLocks noGrp="1"/>
          </p:cNvSpPr>
          <p:nvPr>
            <p:ph type="ftr" sz="quarter" idx="11"/>
          </p:nvPr>
        </p:nvSpPr>
        <p:spPr/>
        <p:txBody>
          <a:bodyPr/>
          <a:lstStyle/>
          <a:p>
            <a:endParaRPr lang="en-PH"/>
          </a:p>
        </p:txBody>
      </p:sp>
      <p:sp>
        <p:nvSpPr>
          <p:cNvPr id="7" name="Slide Number Placeholder 6"/>
          <p:cNvSpPr>
            <a:spLocks noGrp="1"/>
          </p:cNvSpPr>
          <p:nvPr>
            <p:ph type="sldNum" sz="quarter" idx="12"/>
          </p:nvPr>
        </p:nvSpPr>
        <p:spPr/>
        <p:txBody>
          <a:bodyPr/>
          <a:lstStyle/>
          <a:p>
            <a:fld id="{DD1ECC55-CC26-40B8-AD47-B7FC86DB4754}" type="slidenum">
              <a:rPr lang="en-PH" smtClean="0"/>
              <a:t>‹#›</a:t>
            </a:fld>
            <a:endParaRPr lang="en-PH"/>
          </a:p>
        </p:txBody>
      </p:sp>
    </p:spTree>
    <p:extLst>
      <p:ext uri="{BB962C8B-B14F-4D97-AF65-F5344CB8AC3E}">
        <p14:creationId xmlns:p14="http://schemas.microsoft.com/office/powerpoint/2010/main" val="324943514"/>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C54DBE8-F791-4601-8CF5-915D04F56334}" type="datetimeFigureOut">
              <a:rPr lang="en-PH" smtClean="0"/>
              <a:t>5/19/2026</a:t>
            </a:fld>
            <a:endParaRPr lang="en-PH"/>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PH"/>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D1ECC55-CC26-40B8-AD47-B7FC86DB4754}" type="slidenum">
              <a:rPr lang="en-PH" smtClean="0"/>
              <a:t>‹#›</a:t>
            </a:fld>
            <a:endParaRPr lang="en-PH"/>
          </a:p>
        </p:txBody>
      </p:sp>
    </p:spTree>
    <p:extLst>
      <p:ext uri="{BB962C8B-B14F-4D97-AF65-F5344CB8AC3E}">
        <p14:creationId xmlns:p14="http://schemas.microsoft.com/office/powerpoint/2010/main" val="2423168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1.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jpe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2.jpeg"  /><Relationship Id="rId3" Type="http://schemas.openxmlformats.org/officeDocument/2006/relationships/image" Target="../media/image3.jpeg"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1173" y="320040"/>
            <a:ext cx="8661654"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6B471D-7071-4B2D-BE57-8B3B86964C5F}"/>
              </a:ext>
            </a:extLst>
          </p:cNvPr>
          <p:cNvSpPr>
            <a:spLocks noGrp="1"/>
          </p:cNvSpPr>
          <p:nvPr>
            <p:ph type="ctrTitle"/>
          </p:nvPr>
        </p:nvSpPr>
        <p:spPr>
          <a:xfrm>
            <a:off x="-1" y="1685925"/>
            <a:ext cx="3490723" cy="3009900"/>
          </a:xfrm>
        </p:spPr>
        <p:txBody>
          <a:bodyPr vert="horz" lIns="91440" tIns="45720" rIns="91440" bIns="45720" rtlCol="0" anchor="ctr">
            <a:normAutofit/>
          </a:bodyPr>
          <a:lstStyle/>
          <a:p>
            <a:pPr defTabSz="914400"/>
            <a:r>
              <a:rPr lang="en-US" sz="4000" kern="1200" dirty="0">
                <a:solidFill>
                  <a:schemeClr val="accent1"/>
                </a:solidFill>
                <a:latin typeface="Times New Roman" panose="02020603050405020304" pitchFamily="18" charset="0"/>
                <a:ea typeface="HY견명조" panose="02030600000101010101" pitchFamily="18" charset="-127"/>
                <a:cs typeface="Times New Roman" panose="02020603050405020304" pitchFamily="18" charset="0"/>
              </a:rPr>
              <a:t>Life Toward Canaan</a:t>
            </a:r>
          </a:p>
        </p:txBody>
      </p:sp>
      <p:cxnSp>
        <p:nvCxnSpPr>
          <p:cNvPr id="19" name="Straight Connector 18">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Subtitle 2">
            <a:extLst>
              <a:ext uri="{FF2B5EF4-FFF2-40B4-BE49-F238E27FC236}">
                <a16:creationId xmlns:a16="http://schemas.microsoft.com/office/drawing/2014/main" id="{BD3436A6-D1C4-477A-8EB3-5B0083617A3F}"/>
              </a:ext>
            </a:extLst>
          </p:cNvPr>
          <p:cNvSpPr>
            <a:spLocks noGrp="1"/>
          </p:cNvSpPr>
          <p:nvPr>
            <p:ph type="subTitle" idx="1"/>
          </p:nvPr>
        </p:nvSpPr>
        <p:spPr>
          <a:xfrm>
            <a:off x="3800475" y="1200149"/>
            <a:ext cx="4714875" cy="4991101"/>
          </a:xfrm>
        </p:spPr>
        <p:txBody>
          <a:bodyPr vert="horz" lIns="91440" tIns="45720" rIns="91440" bIns="45720" rtlCol="0" anchor="ctr">
            <a:noAutofit/>
          </a:bodyPr>
          <a:lstStyle/>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indent="-228600" algn="l" defTabSz="914400">
              <a:buFont typeface="Arial" panose="020B0604020202020204" pitchFamily="34" charset="0"/>
              <a:buChar char="•"/>
            </a:pPr>
            <a:endParaRPr lang="en-US" altLang="ko-KR" dirty="0">
              <a:latin typeface="Times New Roman" panose="02020603050405020304" pitchFamily="18" charset="0"/>
              <a:ea typeface="HY견명조" panose="02030600000101010101" pitchFamily="18" charset="-127"/>
              <a:cs typeface="Times New Roman" panose="02020603050405020304" pitchFamily="18" charset="0"/>
            </a:endParaRPr>
          </a:p>
          <a:p>
            <a:pPr algn="l" defTabSz="914400"/>
            <a:r>
              <a:rPr lang="en-US" altLang="ko-KR" dirty="0">
                <a:latin typeface="Times New Roman" panose="02020603050405020304" pitchFamily="18" charset="0"/>
                <a:ea typeface="HY견명조" panose="02030600000101010101" pitchFamily="18" charset="-127"/>
                <a:cs typeface="Times New Roman" panose="02020603050405020304" pitchFamily="18" charset="0"/>
              </a:rPr>
              <a:t>Canaan Farmers Training Center Medan, Indonesia</a:t>
            </a:r>
          </a:p>
        </p:txBody>
      </p:sp>
      <p:pic>
        <p:nvPicPr>
          <p:cNvPr id="5" name="Picture 4" descr="A logo with text on it&#10;&#10;Description automatically generated">
            <a:extLst>
              <a:ext uri="{FF2B5EF4-FFF2-40B4-BE49-F238E27FC236}">
                <a16:creationId xmlns:a16="http://schemas.microsoft.com/office/drawing/2014/main" id="{EF03B4A4-1C7F-0F14-401D-AF25F7D394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8301" y="403913"/>
            <a:ext cx="1857376" cy="1033427"/>
          </a:xfrm>
          <a:prstGeom prst="rect">
            <a:avLst/>
          </a:prstGeom>
        </p:spPr>
      </p:pic>
    </p:spTree>
    <p:extLst>
      <p:ext uri="{BB962C8B-B14F-4D97-AF65-F5344CB8AC3E}">
        <p14:creationId xmlns:p14="http://schemas.microsoft.com/office/powerpoint/2010/main" val="8467279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5">
            <a:extLst>
              <a:ext uri="{FF2B5EF4-FFF2-40B4-BE49-F238E27FC236}">
                <a16:creationId xmlns:a16="http://schemas.microsoft.com/office/drawing/2014/main" id="{1CD280C6-F1C6-7397-6902-C91D0E328304}"/>
              </a:ext>
            </a:extLst>
          </p:cNvPr>
          <p:cNvSpPr txBox="1">
            <a:spLocks noChangeArrowheads="1"/>
          </p:cNvSpPr>
          <p:nvPr/>
        </p:nvSpPr>
        <p:spPr bwMode="auto">
          <a:xfrm>
            <a:off x="268288" y="363538"/>
            <a:ext cx="86074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When a man work, if he think it is God’s work, the result is great, but when he work, if he think it is human’s work, the result is less. </a:t>
            </a:r>
          </a:p>
        </p:txBody>
      </p:sp>
      <p:sp>
        <p:nvSpPr>
          <p:cNvPr id="7" name="TextBox 6">
            <a:extLst>
              <a:ext uri="{FF2B5EF4-FFF2-40B4-BE49-F238E27FC236}">
                <a16:creationId xmlns:a16="http://schemas.microsoft.com/office/drawing/2014/main" id="{2657801E-4E6E-273E-0C91-CAC678E81212}"/>
              </a:ext>
            </a:extLst>
          </p:cNvPr>
          <p:cNvSpPr txBox="1">
            <a:spLocks noChangeArrowheads="1"/>
          </p:cNvSpPr>
          <p:nvPr/>
        </p:nvSpPr>
        <p:spPr bwMode="auto">
          <a:xfrm>
            <a:off x="268288" y="1316038"/>
            <a:ext cx="88026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When a man work, if he think it is God’s work, the work is considered by him as his own work, but if he </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think</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simply </a:t>
            </a:r>
            <a:r>
              <a:rPr lang="en-PH" altLang="en-US" sz="2400">
                <a:latin typeface="Times New Roman" panose="02020603050405020304" pitchFamily="18" charset="0"/>
                <a:cs typeface="Times New Roman" panose="02020603050405020304" pitchFamily="18" charset="0"/>
              </a:rPr>
              <a:t>just to follow the instruction of others is considered as</a:t>
            </a:r>
            <a:r>
              <a:rPr lang="ko-KR" altLang="en-US" sz="2400">
                <a:latin typeface="Times New Roman" panose="02020603050405020304" pitchFamily="18" charset="0"/>
              </a:rPr>
              <a:t> </a:t>
            </a:r>
            <a:r>
              <a:rPr lang="en-PH" altLang="en-US" sz="2400">
                <a:latin typeface="Times New Roman" panose="02020603050405020304" pitchFamily="18" charset="0"/>
                <a:cs typeface="Times New Roman" panose="02020603050405020304" pitchFamily="18" charset="0"/>
              </a:rPr>
              <a:t>a work he is forced to do. </a:t>
            </a:r>
          </a:p>
        </p:txBody>
      </p:sp>
      <p:sp>
        <p:nvSpPr>
          <p:cNvPr id="11" name="TextBox 10">
            <a:extLst>
              <a:ext uri="{FF2B5EF4-FFF2-40B4-BE49-F238E27FC236}">
                <a16:creationId xmlns:a16="http://schemas.microsoft.com/office/drawing/2014/main" id="{BF5FC3DC-8E77-872B-B2AA-9AD366A40A5E}"/>
              </a:ext>
            </a:extLst>
          </p:cNvPr>
          <p:cNvSpPr txBox="1">
            <a:spLocks noChangeArrowheads="1"/>
          </p:cNvSpPr>
          <p:nvPr/>
        </p:nvSpPr>
        <p:spPr bwMode="auto">
          <a:xfrm>
            <a:off x="271463" y="2516188"/>
            <a:ext cx="83629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If a man is pious to his parents by his own will, that is the mission; and if he does it simply because someone else does, then it is not the sense of mission.</a:t>
            </a:r>
            <a:r>
              <a:rPr lang="en-PH" altLang="ko-KR" sz="2400">
                <a:latin typeface="Times New Roman" panose="02020603050405020304" pitchFamily="18" charset="0"/>
                <a:cs typeface="Times New Roman" panose="02020603050405020304" pitchFamily="18" charset="0"/>
              </a:rPr>
              <a:t>. </a:t>
            </a:r>
            <a:endParaRPr lang="en-PH" altLang="en-US" sz="240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E28C2268-8881-51F4-507F-F07481B9D408}"/>
              </a:ext>
            </a:extLst>
          </p:cNvPr>
          <p:cNvSpPr txBox="1">
            <a:spLocks noChangeArrowheads="1"/>
          </p:cNvSpPr>
          <p:nvPr/>
        </p:nvSpPr>
        <p:spPr bwMode="auto">
          <a:xfrm>
            <a:off x="1233488" y="3967163"/>
            <a:ext cx="6677025" cy="461962"/>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Everything should be done with the sense of mission </a:t>
            </a:r>
          </a:p>
        </p:txBody>
      </p:sp>
      <p:sp>
        <p:nvSpPr>
          <p:cNvPr id="11270" name="TextBox 1">
            <a:extLst>
              <a:ext uri="{FF2B5EF4-FFF2-40B4-BE49-F238E27FC236}">
                <a16:creationId xmlns:a16="http://schemas.microsoft.com/office/drawing/2014/main" id="{9F0BF3A8-96CC-94CA-B47A-F394D84C54A9}"/>
              </a:ext>
            </a:extLst>
          </p:cNvPr>
          <p:cNvSpPr txBox="1">
            <a:spLocks noChangeArrowheads="1"/>
          </p:cNvSpPr>
          <p:nvPr/>
        </p:nvSpPr>
        <p:spPr bwMode="auto">
          <a:xfrm>
            <a:off x="487363" y="4711700"/>
            <a:ext cx="8362950" cy="830263"/>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400" i="1">
                <a:latin typeface="Times New Roman" panose="02020603050405020304" pitchFamily="18" charset="0"/>
                <a:cs typeface="Times New Roman" panose="02020603050405020304" pitchFamily="18" charset="0"/>
              </a:rPr>
              <a:t>Colossians 3:23 &lt;Whatever you do, work at it with all your heart, as working for the Lord, not for men&gt;</a:t>
            </a:r>
          </a:p>
        </p:txBody>
      </p:sp>
    </p:spTree>
    <p:extLst>
      <p:ext uri="{BB962C8B-B14F-4D97-AF65-F5344CB8AC3E}">
        <p14:creationId xmlns:p14="http://schemas.microsoft.com/office/powerpoint/2010/main" val="39203816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linds(horizontal)">
                                      <p:cBhvr>
                                        <p:cTn id="11" dur="500"/>
                                        <p:tgtEl>
                                          <p:spTgt spid="11"/>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blinds(horizontal)">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2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2" grpId="0" animBg="1"/>
      <p:bldP spid="1127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1">
            <a:extLst>
              <a:ext uri="{FF2B5EF4-FFF2-40B4-BE49-F238E27FC236}">
                <a16:creationId xmlns:a16="http://schemas.microsoft.com/office/drawing/2014/main" id="{9336AB4D-ED2C-E69E-D549-AE12973B1EDD}"/>
              </a:ext>
            </a:extLst>
          </p:cNvPr>
          <p:cNvSpPr txBox="1">
            <a:spLocks noChangeArrowheads="1"/>
          </p:cNvSpPr>
          <p:nvPr/>
        </p:nvSpPr>
        <p:spPr bwMode="auto">
          <a:xfrm>
            <a:off x="504825" y="295275"/>
            <a:ext cx="3352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u="sng">
                <a:latin typeface="Times New Roman" panose="02020603050405020304" pitchFamily="18" charset="0"/>
                <a:ea typeface="HY견명조" panose="02030600000101010101" pitchFamily="18" charset="-127"/>
                <a:cs typeface="Times New Roman" panose="02020603050405020304" pitchFamily="18" charset="0"/>
              </a:rPr>
              <a:t>The</a:t>
            </a:r>
            <a:r>
              <a:rPr lang="ko-KR" altLang="en-US" sz="2400" u="sng">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u="sng">
                <a:latin typeface="Times New Roman" panose="02020603050405020304" pitchFamily="18" charset="0"/>
                <a:ea typeface="HY견명조" panose="02030600000101010101" pitchFamily="18" charset="-127"/>
                <a:cs typeface="Times New Roman" panose="02020603050405020304" pitchFamily="18" charset="0"/>
              </a:rPr>
              <a:t>life</a:t>
            </a:r>
            <a:r>
              <a:rPr lang="ko-KR" altLang="en-US" sz="2400" u="sng">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u="sng">
                <a:latin typeface="Times New Roman" panose="02020603050405020304" pitchFamily="18" charset="0"/>
                <a:ea typeface="HY견명조" panose="02030600000101010101" pitchFamily="18" charset="-127"/>
                <a:cs typeface="Times New Roman" panose="02020603050405020304" pitchFamily="18" charset="0"/>
              </a:rPr>
              <a:t>of</a:t>
            </a:r>
            <a:r>
              <a:rPr lang="ko-KR" altLang="en-US" sz="2400" u="sng">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u="sng">
                <a:latin typeface="Times New Roman" panose="02020603050405020304" pitchFamily="18" charset="0"/>
                <a:ea typeface="HY견명조" panose="02030600000101010101" pitchFamily="18" charset="-127"/>
                <a:cs typeface="Times New Roman" panose="02020603050405020304" pitchFamily="18" charset="0"/>
              </a:rPr>
              <a:t>Human Being</a:t>
            </a:r>
            <a:endParaRPr lang="en-PH" altLang="en-US" sz="2400" u="sng">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3" name="Oval 2">
            <a:extLst>
              <a:ext uri="{FF2B5EF4-FFF2-40B4-BE49-F238E27FC236}">
                <a16:creationId xmlns:a16="http://schemas.microsoft.com/office/drawing/2014/main" id="{48F886DD-6B6A-B9AF-3DFD-4018A127FA73}"/>
              </a:ext>
            </a:extLst>
          </p:cNvPr>
          <p:cNvSpPr/>
          <p:nvPr/>
        </p:nvSpPr>
        <p:spPr>
          <a:xfrm>
            <a:off x="2847975" y="933450"/>
            <a:ext cx="3286125" cy="61912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Sense of Purpose</a:t>
            </a:r>
          </a:p>
        </p:txBody>
      </p:sp>
      <p:sp>
        <p:nvSpPr>
          <p:cNvPr id="4" name="Oval 3">
            <a:extLst>
              <a:ext uri="{FF2B5EF4-FFF2-40B4-BE49-F238E27FC236}">
                <a16:creationId xmlns:a16="http://schemas.microsoft.com/office/drawing/2014/main" id="{160E48AC-5C03-0F5B-25C3-60294D7D8933}"/>
              </a:ext>
            </a:extLst>
          </p:cNvPr>
          <p:cNvSpPr/>
          <p:nvPr/>
        </p:nvSpPr>
        <p:spPr>
          <a:xfrm>
            <a:off x="485775" y="1928813"/>
            <a:ext cx="3286125" cy="82867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Sense of Responsibility</a:t>
            </a:r>
          </a:p>
        </p:txBody>
      </p:sp>
      <p:sp>
        <p:nvSpPr>
          <p:cNvPr id="5" name="Oval 4">
            <a:extLst>
              <a:ext uri="{FF2B5EF4-FFF2-40B4-BE49-F238E27FC236}">
                <a16:creationId xmlns:a16="http://schemas.microsoft.com/office/drawing/2014/main" id="{9476FE4C-ACAC-F6B2-98E0-603E09CACA37}"/>
              </a:ext>
            </a:extLst>
          </p:cNvPr>
          <p:cNvSpPr/>
          <p:nvPr/>
        </p:nvSpPr>
        <p:spPr>
          <a:xfrm>
            <a:off x="5467350" y="2033588"/>
            <a:ext cx="3286125" cy="61912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Sense of Mission</a:t>
            </a:r>
          </a:p>
        </p:txBody>
      </p:sp>
      <p:sp>
        <p:nvSpPr>
          <p:cNvPr id="6" name="Arrow: Down 5">
            <a:extLst>
              <a:ext uri="{FF2B5EF4-FFF2-40B4-BE49-F238E27FC236}">
                <a16:creationId xmlns:a16="http://schemas.microsoft.com/office/drawing/2014/main" id="{F8C50763-9E68-BA5A-1531-724828B8523A}"/>
              </a:ext>
            </a:extLst>
          </p:cNvPr>
          <p:cNvSpPr/>
          <p:nvPr/>
        </p:nvSpPr>
        <p:spPr>
          <a:xfrm>
            <a:off x="4419600" y="1743075"/>
            <a:ext cx="314325" cy="144780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a:p>
        </p:txBody>
      </p:sp>
      <p:sp>
        <p:nvSpPr>
          <p:cNvPr id="7" name="Arrow: Right 6">
            <a:extLst>
              <a:ext uri="{FF2B5EF4-FFF2-40B4-BE49-F238E27FC236}">
                <a16:creationId xmlns:a16="http://schemas.microsoft.com/office/drawing/2014/main" id="{0E6EABCD-AB3A-7CF3-5B48-81AA8B30CEDD}"/>
              </a:ext>
            </a:extLst>
          </p:cNvPr>
          <p:cNvSpPr/>
          <p:nvPr/>
        </p:nvSpPr>
        <p:spPr>
          <a:xfrm>
            <a:off x="3924300" y="2190750"/>
            <a:ext cx="390525" cy="323850"/>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a:p>
        </p:txBody>
      </p:sp>
      <p:sp>
        <p:nvSpPr>
          <p:cNvPr id="8" name="Arrow: Left 7">
            <a:extLst>
              <a:ext uri="{FF2B5EF4-FFF2-40B4-BE49-F238E27FC236}">
                <a16:creationId xmlns:a16="http://schemas.microsoft.com/office/drawing/2014/main" id="{A3A404F1-C1AC-011D-3F71-672628E3BA99}"/>
              </a:ext>
            </a:extLst>
          </p:cNvPr>
          <p:cNvSpPr/>
          <p:nvPr/>
        </p:nvSpPr>
        <p:spPr>
          <a:xfrm>
            <a:off x="4867275" y="2190750"/>
            <a:ext cx="361950" cy="328613"/>
          </a:xfrm>
          <a:prstGeom prst="lef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a:p>
        </p:txBody>
      </p:sp>
      <p:sp>
        <p:nvSpPr>
          <p:cNvPr id="9" name="TextBox 8">
            <a:extLst>
              <a:ext uri="{FF2B5EF4-FFF2-40B4-BE49-F238E27FC236}">
                <a16:creationId xmlns:a16="http://schemas.microsoft.com/office/drawing/2014/main" id="{8A84E4A7-B613-DCDB-BA5D-2A4D96774430}"/>
              </a:ext>
            </a:extLst>
          </p:cNvPr>
          <p:cNvSpPr txBox="1">
            <a:spLocks noChangeArrowheads="1"/>
          </p:cNvSpPr>
          <p:nvPr/>
        </p:nvSpPr>
        <p:spPr bwMode="auto">
          <a:xfrm>
            <a:off x="3771900" y="3336925"/>
            <a:ext cx="1695450" cy="460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Completion</a:t>
            </a:r>
          </a:p>
        </p:txBody>
      </p:sp>
      <p:sp>
        <p:nvSpPr>
          <p:cNvPr id="10" name="TextBox 9">
            <a:extLst>
              <a:ext uri="{FF2B5EF4-FFF2-40B4-BE49-F238E27FC236}">
                <a16:creationId xmlns:a16="http://schemas.microsoft.com/office/drawing/2014/main" id="{DE00168F-E39D-C7B3-4166-99AC12500A94}"/>
              </a:ext>
            </a:extLst>
          </p:cNvPr>
          <p:cNvSpPr txBox="1">
            <a:spLocks noChangeArrowheads="1"/>
          </p:cNvSpPr>
          <p:nvPr/>
        </p:nvSpPr>
        <p:spPr bwMode="auto">
          <a:xfrm>
            <a:off x="2981325" y="3884613"/>
            <a:ext cx="35052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(Finish, Accomplishment)</a:t>
            </a:r>
          </a:p>
        </p:txBody>
      </p:sp>
      <p:sp>
        <p:nvSpPr>
          <p:cNvPr id="11" name="TextBox 10">
            <a:extLst>
              <a:ext uri="{FF2B5EF4-FFF2-40B4-BE49-F238E27FC236}">
                <a16:creationId xmlns:a16="http://schemas.microsoft.com/office/drawing/2014/main" id="{88383C46-B767-FFED-0012-2FD85E3B5D68}"/>
              </a:ext>
            </a:extLst>
          </p:cNvPr>
          <p:cNvSpPr txBox="1">
            <a:spLocks noChangeArrowheads="1"/>
          </p:cNvSpPr>
          <p:nvPr/>
        </p:nvSpPr>
        <p:spPr bwMode="auto">
          <a:xfrm>
            <a:off x="595313" y="4429125"/>
            <a:ext cx="8048625" cy="831850"/>
          </a:xfrm>
          <a:prstGeom prst="rect">
            <a:avLst/>
          </a:prstGeom>
          <a:solidFill>
            <a:srgbClr val="FFFF00"/>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i="1">
                <a:solidFill>
                  <a:srgbClr val="202020"/>
                </a:solidFill>
                <a:latin typeface="Times New Roman" panose="02020603050405020304" pitchFamily="18" charset="0"/>
                <a:cs typeface="Times New Roman" panose="02020603050405020304" pitchFamily="18" charset="0"/>
              </a:rPr>
              <a:t>John 19:30 &lt;When he had received the drink, Jesus said, "</a:t>
            </a:r>
            <a:r>
              <a:rPr lang="en-PH" altLang="en-US" sz="2400" i="1" u="sng">
                <a:solidFill>
                  <a:srgbClr val="202020"/>
                </a:solidFill>
                <a:latin typeface="Times New Roman" panose="02020603050405020304" pitchFamily="18" charset="0"/>
                <a:cs typeface="Times New Roman" panose="02020603050405020304" pitchFamily="18" charset="0"/>
              </a:rPr>
              <a:t>It is finished</a:t>
            </a:r>
            <a:r>
              <a:rPr lang="en-PH" altLang="en-US" sz="2400" i="1">
                <a:solidFill>
                  <a:srgbClr val="202020"/>
                </a:solidFill>
                <a:latin typeface="Times New Roman" panose="02020603050405020304" pitchFamily="18" charset="0"/>
                <a:cs typeface="Times New Roman" panose="02020603050405020304" pitchFamily="18" charset="0"/>
              </a:rPr>
              <a:t>." With that, he bowed his head and gave up his </a:t>
            </a:r>
            <a:r>
              <a:rPr lang="en-PH" altLang="en-US" sz="2400" i="1">
                <a:solidFill>
                  <a:srgbClr val="07009A"/>
                </a:solidFill>
                <a:latin typeface="Times New Roman" panose="02020603050405020304" pitchFamily="18" charset="0"/>
                <a:cs typeface="Times New Roman" panose="02020603050405020304" pitchFamily="18" charset="0"/>
              </a:rPr>
              <a:t>spirit&gt; </a:t>
            </a:r>
          </a:p>
        </p:txBody>
      </p:sp>
      <p:sp>
        <p:nvSpPr>
          <p:cNvPr id="12" name="TextBox 11">
            <a:extLst>
              <a:ext uri="{FF2B5EF4-FFF2-40B4-BE49-F238E27FC236}">
                <a16:creationId xmlns:a16="http://schemas.microsoft.com/office/drawing/2014/main" id="{D1705E80-B504-62D4-EFE6-E4B2BD2AB4CB}"/>
              </a:ext>
            </a:extLst>
          </p:cNvPr>
          <p:cNvSpPr txBox="1">
            <a:spLocks noChangeArrowheads="1"/>
          </p:cNvSpPr>
          <p:nvPr/>
        </p:nvSpPr>
        <p:spPr bwMode="auto">
          <a:xfrm>
            <a:off x="3048000" y="5503863"/>
            <a:ext cx="3048000" cy="460375"/>
          </a:xfrm>
          <a:prstGeom prst="rect">
            <a:avLst/>
          </a:prstGeom>
          <a:solidFill>
            <a:srgbClr val="66FFFF"/>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The life of Jesus Christ</a:t>
            </a:r>
          </a:p>
        </p:txBody>
      </p:sp>
    </p:spTree>
    <p:extLst>
      <p:ext uri="{BB962C8B-B14F-4D97-AF65-F5344CB8AC3E}">
        <p14:creationId xmlns:p14="http://schemas.microsoft.com/office/powerpoint/2010/main" val="27594637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linds(horizontal)">
                                      <p:cBhvr>
                                        <p:cTn id="18" dur="5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linds(horizontal)">
                                      <p:cBhvr>
                                        <p:cTn id="29" dur="500"/>
                                        <p:tgtEl>
                                          <p:spTgt spid="1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linds(horizontal)">
                                      <p:cBhvr>
                                        <p:cTn id="34" dur="500"/>
                                        <p:tgtEl>
                                          <p:spTgt spid="11"/>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48E88D-8EAB-4FEE-9171-E6A2BFFFF728}"/>
              </a:ext>
            </a:extLst>
          </p:cNvPr>
          <p:cNvSpPr txBox="1"/>
          <p:nvPr/>
        </p:nvSpPr>
        <p:spPr>
          <a:xfrm>
            <a:off x="504825" y="304800"/>
            <a:ext cx="536257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2.  Revolution of Living Attitude</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Oval 2">
            <a:extLst>
              <a:ext uri="{FF2B5EF4-FFF2-40B4-BE49-F238E27FC236}">
                <a16:creationId xmlns:a16="http://schemas.microsoft.com/office/drawing/2014/main" id="{0F50E8C8-1F53-4B94-9A8E-85AAE295493F}"/>
              </a:ext>
            </a:extLst>
          </p:cNvPr>
          <p:cNvSpPr/>
          <p:nvPr/>
        </p:nvSpPr>
        <p:spPr>
          <a:xfrm>
            <a:off x="428626" y="1066800"/>
            <a:ext cx="8010524" cy="1628775"/>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1" hangingPunct="1"/>
            <a:r>
              <a:rPr lang="en-US" altLang="ko-KR" sz="2400" dirty="0">
                <a:solidFill>
                  <a:srgbClr val="000000"/>
                </a:solidFill>
                <a:latin typeface="Times New Roman" panose="02020603050405020304" pitchFamily="18" charset="0"/>
                <a:ea typeface="굴림" panose="020B0600000101010101" pitchFamily="50" charset="-127"/>
              </a:rPr>
              <a:t>Expose all bad customs, habits and tradition</a:t>
            </a:r>
          </a:p>
          <a:p>
            <a:pPr algn="ctr"/>
            <a:r>
              <a:rPr lang="en-US" altLang="ko-KR" sz="2400" dirty="0">
                <a:solidFill>
                  <a:srgbClr val="000000"/>
                </a:solidFill>
                <a:latin typeface="Times New Roman" panose="02020603050405020304" pitchFamily="18" charset="0"/>
                <a:ea typeface="굴림" panose="020B0600000101010101" pitchFamily="50" charset="-127"/>
              </a:rPr>
              <a:t>physically and spiritually </a:t>
            </a:r>
          </a:p>
        </p:txBody>
      </p:sp>
      <p:sp>
        <p:nvSpPr>
          <p:cNvPr id="4" name="Arrow: Down 3">
            <a:extLst>
              <a:ext uri="{FF2B5EF4-FFF2-40B4-BE49-F238E27FC236}">
                <a16:creationId xmlns:a16="http://schemas.microsoft.com/office/drawing/2014/main" id="{728AC6F0-D163-46CD-8471-D0DAB6131206}"/>
              </a:ext>
            </a:extLst>
          </p:cNvPr>
          <p:cNvSpPr/>
          <p:nvPr/>
        </p:nvSpPr>
        <p:spPr>
          <a:xfrm>
            <a:off x="3729038" y="2914651"/>
            <a:ext cx="1362075" cy="40005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5" name="Rectangle: Rounded Corners 4">
            <a:extLst>
              <a:ext uri="{FF2B5EF4-FFF2-40B4-BE49-F238E27FC236}">
                <a16:creationId xmlns:a16="http://schemas.microsoft.com/office/drawing/2014/main" id="{A38B4713-33E7-472E-A260-EABBF11F1A09}"/>
              </a:ext>
            </a:extLst>
          </p:cNvPr>
          <p:cNvSpPr/>
          <p:nvPr/>
        </p:nvSpPr>
        <p:spPr>
          <a:xfrm>
            <a:off x="3048000" y="3524251"/>
            <a:ext cx="2590800" cy="495300"/>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Redressing</a:t>
            </a:r>
            <a:endParaRPr lang="en-PH" sz="20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DC2B3E92-FA2B-4C81-B680-FC25A44E606C}"/>
              </a:ext>
            </a:extLst>
          </p:cNvPr>
          <p:cNvSpPr txBox="1"/>
          <p:nvPr/>
        </p:nvSpPr>
        <p:spPr>
          <a:xfrm>
            <a:off x="1005841" y="4229101"/>
            <a:ext cx="7918704"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Selection of your 10 major bad customs, habits and tradition</a:t>
            </a:r>
          </a:p>
        </p:txBody>
      </p:sp>
      <p:sp>
        <p:nvSpPr>
          <p:cNvPr id="7" name="TextBox 6">
            <a:extLst>
              <a:ext uri="{FF2B5EF4-FFF2-40B4-BE49-F238E27FC236}">
                <a16:creationId xmlns:a16="http://schemas.microsoft.com/office/drawing/2014/main" id="{CCB834D6-BCF9-C7C7-C9BB-E1B03147819B}"/>
              </a:ext>
            </a:extLst>
          </p:cNvPr>
          <p:cNvSpPr txBox="1"/>
          <p:nvPr/>
        </p:nvSpPr>
        <p:spPr>
          <a:xfrm>
            <a:off x="968788" y="4848227"/>
            <a:ext cx="7681436"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You can check about redressing every month for six months</a:t>
            </a:r>
          </a:p>
        </p:txBody>
      </p:sp>
    </p:spTree>
    <p:extLst>
      <p:ext uri="{BB962C8B-B14F-4D97-AF65-F5344CB8AC3E}">
        <p14:creationId xmlns:p14="http://schemas.microsoft.com/office/powerpoint/2010/main" val="176048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linds(horizont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Box 3">
            <a:extLst>
              <a:ext uri="{FF2B5EF4-FFF2-40B4-BE49-F238E27FC236}">
                <a16:creationId xmlns:a16="http://schemas.microsoft.com/office/drawing/2014/main" id="{37FB71CD-0B41-42AD-97FD-777EDFFAABFE}"/>
              </a:ext>
            </a:extLst>
          </p:cNvPr>
          <p:cNvSpPr txBox="1">
            <a:spLocks noChangeArrowheads="1"/>
          </p:cNvSpPr>
          <p:nvPr/>
        </p:nvSpPr>
        <p:spPr bwMode="auto">
          <a:xfrm>
            <a:off x="209550" y="504825"/>
            <a:ext cx="8686800" cy="83099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dirty="0">
                <a:latin typeface="Times New Roman" panose="02020603050405020304" pitchFamily="18" charset="0"/>
                <a:cs typeface="Times New Roman" panose="02020603050405020304" pitchFamily="18" charset="0"/>
              </a:rPr>
              <a:t>the foundation of life is inside the mind, and  . . . . the rise and fall of a nation depends on the mind of the citizen.     –Elder Yong Ki Kim – </a:t>
            </a:r>
          </a:p>
        </p:txBody>
      </p:sp>
      <p:sp>
        <p:nvSpPr>
          <p:cNvPr id="6" name="TextBox 5">
            <a:extLst>
              <a:ext uri="{FF2B5EF4-FFF2-40B4-BE49-F238E27FC236}">
                <a16:creationId xmlns:a16="http://schemas.microsoft.com/office/drawing/2014/main" id="{57AFEEDE-FF00-4DE4-AAAE-4C1A1EA58E9A}"/>
              </a:ext>
            </a:extLst>
          </p:cNvPr>
          <p:cNvSpPr txBox="1">
            <a:spLocks noChangeArrowheads="1"/>
          </p:cNvSpPr>
          <p:nvPr/>
        </p:nvSpPr>
        <p:spPr bwMode="auto">
          <a:xfrm>
            <a:off x="590550" y="2289453"/>
            <a:ext cx="41148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latin typeface="Times New Roman" panose="02020603050405020304" pitchFamily="18" charset="0"/>
                <a:cs typeface="Times New Roman" panose="02020603050405020304" pitchFamily="18" charset="0"/>
              </a:rPr>
              <a:t>Change here first!</a:t>
            </a:r>
          </a:p>
        </p:txBody>
      </p:sp>
      <p:sp>
        <p:nvSpPr>
          <p:cNvPr id="7" name="TextBox 6">
            <a:extLst>
              <a:ext uri="{FF2B5EF4-FFF2-40B4-BE49-F238E27FC236}">
                <a16:creationId xmlns:a16="http://schemas.microsoft.com/office/drawing/2014/main" id="{ADBF52A6-061F-4766-AB17-824AB94A2EFC}"/>
              </a:ext>
            </a:extLst>
          </p:cNvPr>
          <p:cNvSpPr txBox="1">
            <a:spLocks noChangeArrowheads="1"/>
          </p:cNvSpPr>
          <p:nvPr/>
        </p:nvSpPr>
        <p:spPr bwMode="auto">
          <a:xfrm>
            <a:off x="1028700" y="2945517"/>
            <a:ext cx="3076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latin typeface="Times New Roman" panose="02020603050405020304" pitchFamily="18" charset="0"/>
                <a:cs typeface="Times New Roman" panose="02020603050405020304" pitchFamily="18" charset="0"/>
              </a:rPr>
              <a:t>Change now first!</a:t>
            </a:r>
          </a:p>
        </p:txBody>
      </p:sp>
      <p:sp>
        <p:nvSpPr>
          <p:cNvPr id="9" name="TextBox 8">
            <a:extLst>
              <a:ext uri="{FF2B5EF4-FFF2-40B4-BE49-F238E27FC236}">
                <a16:creationId xmlns:a16="http://schemas.microsoft.com/office/drawing/2014/main" id="{DBAD12B7-2FD1-42A1-96A3-1158ADF9BF4D}"/>
              </a:ext>
            </a:extLst>
          </p:cNvPr>
          <p:cNvSpPr txBox="1">
            <a:spLocks noChangeArrowheads="1"/>
          </p:cNvSpPr>
          <p:nvPr/>
        </p:nvSpPr>
        <p:spPr bwMode="auto">
          <a:xfrm>
            <a:off x="1228725" y="3601581"/>
            <a:ext cx="4038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dirty="0">
                <a:latin typeface="Times New Roman" panose="02020603050405020304" pitchFamily="18" charset="0"/>
                <a:cs typeface="Times New Roman" panose="02020603050405020304" pitchFamily="18" charset="0"/>
              </a:rPr>
              <a:t>Change small thing first!</a:t>
            </a:r>
          </a:p>
        </p:txBody>
      </p:sp>
      <p:sp>
        <p:nvSpPr>
          <p:cNvPr id="10" name="TextBox 9">
            <a:extLst>
              <a:ext uri="{FF2B5EF4-FFF2-40B4-BE49-F238E27FC236}">
                <a16:creationId xmlns:a16="http://schemas.microsoft.com/office/drawing/2014/main" id="{5BD65A20-7C61-445F-A892-C69B2975D23C}"/>
              </a:ext>
            </a:extLst>
          </p:cNvPr>
          <p:cNvSpPr txBox="1">
            <a:spLocks noChangeArrowheads="1"/>
          </p:cNvSpPr>
          <p:nvPr/>
        </p:nvSpPr>
        <p:spPr bwMode="auto">
          <a:xfrm>
            <a:off x="1552575" y="4257645"/>
            <a:ext cx="43148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latin typeface="Times New Roman" panose="02020603050405020304" pitchFamily="18" charset="0"/>
                <a:cs typeface="Times New Roman" panose="02020603050405020304" pitchFamily="18" charset="0"/>
              </a:rPr>
              <a:t>Change doable things first!</a:t>
            </a:r>
          </a:p>
        </p:txBody>
      </p:sp>
      <p:sp>
        <p:nvSpPr>
          <p:cNvPr id="11" name="TextBox 10">
            <a:extLst>
              <a:ext uri="{FF2B5EF4-FFF2-40B4-BE49-F238E27FC236}">
                <a16:creationId xmlns:a16="http://schemas.microsoft.com/office/drawing/2014/main" id="{09FDB22C-C248-4057-9114-3C1F3178D60B}"/>
              </a:ext>
            </a:extLst>
          </p:cNvPr>
          <p:cNvSpPr txBox="1">
            <a:spLocks noChangeArrowheads="1"/>
          </p:cNvSpPr>
          <p:nvPr/>
        </p:nvSpPr>
        <p:spPr bwMode="auto">
          <a:xfrm>
            <a:off x="2047875" y="4913709"/>
            <a:ext cx="3543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800">
                <a:latin typeface="Times New Roman" panose="02020603050405020304" pitchFamily="18" charset="0"/>
                <a:cs typeface="Times New Roman" panose="02020603050405020304" pitchFamily="18" charset="0"/>
              </a:rPr>
              <a:t>Change until the end!</a:t>
            </a:r>
          </a:p>
        </p:txBody>
      </p:sp>
      <p:sp>
        <p:nvSpPr>
          <p:cNvPr id="3" name="TextBox 2">
            <a:extLst>
              <a:ext uri="{FF2B5EF4-FFF2-40B4-BE49-F238E27FC236}">
                <a16:creationId xmlns:a16="http://schemas.microsoft.com/office/drawing/2014/main" id="{16CFA895-FA4E-4F99-A251-C02425CBA7BB}"/>
              </a:ext>
            </a:extLst>
          </p:cNvPr>
          <p:cNvSpPr txBox="1"/>
          <p:nvPr/>
        </p:nvSpPr>
        <p:spPr>
          <a:xfrm>
            <a:off x="219075" y="1730276"/>
            <a:ext cx="3248025" cy="523220"/>
          </a:xfrm>
          <a:prstGeom prst="rect">
            <a:avLst/>
          </a:prstGeom>
          <a:noFill/>
        </p:spPr>
        <p:txBody>
          <a:bodyPr wrap="square" rtlCol="0">
            <a:spAutoFit/>
          </a:bodyPr>
          <a:lstStyle/>
          <a:p>
            <a:r>
              <a:rPr lang="en-PH" altLang="ko-KR" sz="2800" dirty="0">
                <a:latin typeface="Times New Roman" panose="02020603050405020304" pitchFamily="18" charset="0"/>
                <a:cs typeface="Times New Roman" panose="02020603050405020304" pitchFamily="18" charset="0"/>
              </a:rPr>
              <a:t>Change</a:t>
            </a:r>
            <a:r>
              <a:rPr lang="ko-KR" altLang="en-US" sz="2800" dirty="0">
                <a:latin typeface="Times New Roman" panose="02020603050405020304" pitchFamily="18" charset="0"/>
                <a:cs typeface="Times New Roman" panose="02020603050405020304" pitchFamily="18" charset="0"/>
              </a:rPr>
              <a:t> </a:t>
            </a:r>
            <a:r>
              <a:rPr lang="en-PH" altLang="ko-KR" sz="2800" dirty="0">
                <a:latin typeface="Times New Roman" panose="02020603050405020304" pitchFamily="18" charset="0"/>
                <a:cs typeface="Times New Roman" panose="02020603050405020304" pitchFamily="18" charset="0"/>
              </a:rPr>
              <a:t>myself first!</a:t>
            </a:r>
            <a:endParaRPr lang="en-PH"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9033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linds(horizontal)">
                                      <p:cBhvr>
                                        <p:cTn id="17" dur="500"/>
                                        <p:tgtEl>
                                          <p:spTgt spid="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linds(horizontal)">
                                      <p:cBhvr>
                                        <p:cTn id="22" dur="500"/>
                                        <p:tgtEl>
                                          <p:spTgt spid="1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linds(horizontal)">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F4800FF-2C34-4FC4-958E-C0A8533C2B5A}"/>
              </a:ext>
            </a:extLst>
          </p:cNvPr>
          <p:cNvSpPr/>
          <p:nvPr/>
        </p:nvSpPr>
        <p:spPr>
          <a:xfrm>
            <a:off x="381000" y="2133600"/>
            <a:ext cx="8382000" cy="2514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3" name="Oval 2">
            <a:extLst>
              <a:ext uri="{FF2B5EF4-FFF2-40B4-BE49-F238E27FC236}">
                <a16:creationId xmlns:a16="http://schemas.microsoft.com/office/drawing/2014/main" id="{F7091446-A64A-483A-8C06-FBDAFD0A5BBE}"/>
              </a:ext>
            </a:extLst>
          </p:cNvPr>
          <p:cNvSpPr/>
          <p:nvPr/>
        </p:nvSpPr>
        <p:spPr>
          <a:xfrm>
            <a:off x="381000" y="2514600"/>
            <a:ext cx="6934200" cy="18288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Oval 3">
            <a:extLst>
              <a:ext uri="{FF2B5EF4-FFF2-40B4-BE49-F238E27FC236}">
                <a16:creationId xmlns:a16="http://schemas.microsoft.com/office/drawing/2014/main" id="{B0AD37C1-7C8A-4516-B5D6-509FCC58761B}"/>
              </a:ext>
            </a:extLst>
          </p:cNvPr>
          <p:cNvSpPr/>
          <p:nvPr/>
        </p:nvSpPr>
        <p:spPr>
          <a:xfrm>
            <a:off x="381000" y="2819400"/>
            <a:ext cx="4953000" cy="1219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Oval 4">
            <a:extLst>
              <a:ext uri="{FF2B5EF4-FFF2-40B4-BE49-F238E27FC236}">
                <a16:creationId xmlns:a16="http://schemas.microsoft.com/office/drawing/2014/main" id="{A234C24C-AE72-47FE-B7CA-790FBE939A01}"/>
              </a:ext>
            </a:extLst>
          </p:cNvPr>
          <p:cNvSpPr/>
          <p:nvPr/>
        </p:nvSpPr>
        <p:spPr>
          <a:xfrm>
            <a:off x="381000" y="3048000"/>
            <a:ext cx="3581400" cy="7620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3558" name="TextBox 5">
            <a:extLst>
              <a:ext uri="{FF2B5EF4-FFF2-40B4-BE49-F238E27FC236}">
                <a16:creationId xmlns:a16="http://schemas.microsoft.com/office/drawing/2014/main" id="{B260D568-CFF7-4EB6-BA56-F0B1E6D994FA}"/>
              </a:ext>
            </a:extLst>
          </p:cNvPr>
          <p:cNvSpPr txBox="1">
            <a:spLocks noChangeArrowheads="1"/>
          </p:cNvSpPr>
          <p:nvPr/>
        </p:nvSpPr>
        <p:spPr bwMode="auto">
          <a:xfrm>
            <a:off x="1371600" y="3209925"/>
            <a:ext cx="1905000" cy="461665"/>
          </a:xfrm>
          <a:prstGeom prst="rect">
            <a:avLst/>
          </a:prstGeom>
          <a:solidFill>
            <a:srgbClr val="66FFFF"/>
          </a:solid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cs typeface="Times New Roman" panose="02020603050405020304" pitchFamily="18" charset="0"/>
              </a:rPr>
              <a:t>Individual</a:t>
            </a:r>
          </a:p>
        </p:txBody>
      </p:sp>
      <p:sp>
        <p:nvSpPr>
          <p:cNvPr id="7" name="TextBox 6">
            <a:extLst>
              <a:ext uri="{FF2B5EF4-FFF2-40B4-BE49-F238E27FC236}">
                <a16:creationId xmlns:a16="http://schemas.microsoft.com/office/drawing/2014/main" id="{7CBFCF87-48A0-4BD7-B23B-598F52A59911}"/>
              </a:ext>
            </a:extLst>
          </p:cNvPr>
          <p:cNvSpPr txBox="1">
            <a:spLocks noChangeArrowheads="1"/>
          </p:cNvSpPr>
          <p:nvPr/>
        </p:nvSpPr>
        <p:spPr bwMode="auto">
          <a:xfrm>
            <a:off x="3962400" y="3124200"/>
            <a:ext cx="1295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cs typeface="Times New Roman" panose="02020603050405020304" pitchFamily="18" charset="0"/>
              </a:rPr>
              <a:t>Family</a:t>
            </a:r>
          </a:p>
        </p:txBody>
      </p:sp>
      <p:sp>
        <p:nvSpPr>
          <p:cNvPr id="8" name="TextBox 7">
            <a:extLst>
              <a:ext uri="{FF2B5EF4-FFF2-40B4-BE49-F238E27FC236}">
                <a16:creationId xmlns:a16="http://schemas.microsoft.com/office/drawing/2014/main" id="{1A3153DF-6B18-4495-A992-94276AC31319}"/>
              </a:ext>
            </a:extLst>
          </p:cNvPr>
          <p:cNvSpPr txBox="1">
            <a:spLocks noChangeArrowheads="1"/>
          </p:cNvSpPr>
          <p:nvPr/>
        </p:nvSpPr>
        <p:spPr bwMode="auto">
          <a:xfrm>
            <a:off x="5334000" y="3048000"/>
            <a:ext cx="20574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cs typeface="Times New Roman" panose="02020603050405020304" pitchFamily="18" charset="0"/>
              </a:rPr>
              <a:t>Community</a:t>
            </a:r>
          </a:p>
        </p:txBody>
      </p:sp>
      <p:sp>
        <p:nvSpPr>
          <p:cNvPr id="9" name="TextBox 8">
            <a:extLst>
              <a:ext uri="{FF2B5EF4-FFF2-40B4-BE49-F238E27FC236}">
                <a16:creationId xmlns:a16="http://schemas.microsoft.com/office/drawing/2014/main" id="{9AE5E86C-D710-4CB2-8D15-36291F3EDBCD}"/>
              </a:ext>
            </a:extLst>
          </p:cNvPr>
          <p:cNvSpPr txBox="1">
            <a:spLocks noChangeArrowheads="1"/>
          </p:cNvSpPr>
          <p:nvPr/>
        </p:nvSpPr>
        <p:spPr bwMode="auto">
          <a:xfrm>
            <a:off x="7391400" y="2895600"/>
            <a:ext cx="1447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cs typeface="Times New Roman" panose="02020603050405020304" pitchFamily="18" charset="0"/>
              </a:rPr>
              <a:t>Nation</a:t>
            </a:r>
          </a:p>
        </p:txBody>
      </p:sp>
      <p:sp>
        <p:nvSpPr>
          <p:cNvPr id="23562" name="TextBox 9">
            <a:extLst>
              <a:ext uri="{FF2B5EF4-FFF2-40B4-BE49-F238E27FC236}">
                <a16:creationId xmlns:a16="http://schemas.microsoft.com/office/drawing/2014/main" id="{2B4F15BE-E196-48DC-ACF4-EE5A0E0260E1}"/>
              </a:ext>
            </a:extLst>
          </p:cNvPr>
          <p:cNvSpPr txBox="1">
            <a:spLocks noChangeArrowheads="1"/>
          </p:cNvSpPr>
          <p:nvPr/>
        </p:nvSpPr>
        <p:spPr bwMode="auto">
          <a:xfrm>
            <a:off x="304800" y="152400"/>
            <a:ext cx="3038475" cy="461665"/>
          </a:xfrm>
          <a:prstGeom prst="rect">
            <a:avLst/>
          </a:prstGeom>
          <a:solidFill>
            <a:srgbClr val="66FFFF"/>
          </a:solidFill>
          <a:ln w="28575">
            <a:solidFill>
              <a:schemeClr val="tx1"/>
            </a:solidFill>
            <a:miter lim="800000"/>
            <a:headEnd/>
            <a:tailEnd/>
          </a:ln>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2400" dirty="0">
                <a:latin typeface="Times New Roman" pitchFamily="18" charset="0"/>
                <a:cs typeface="Times New Roman" pitchFamily="18" charset="0"/>
              </a:rPr>
              <a:t>Transforming Society</a:t>
            </a:r>
          </a:p>
        </p:txBody>
      </p:sp>
      <p:sp>
        <p:nvSpPr>
          <p:cNvPr id="13" name="Oval Callout 12">
            <a:extLst>
              <a:ext uri="{FF2B5EF4-FFF2-40B4-BE49-F238E27FC236}">
                <a16:creationId xmlns:a16="http://schemas.microsoft.com/office/drawing/2014/main" id="{86544516-D52F-4742-8FF7-C2734E234305}"/>
              </a:ext>
            </a:extLst>
          </p:cNvPr>
          <p:cNvSpPr/>
          <p:nvPr/>
        </p:nvSpPr>
        <p:spPr>
          <a:xfrm>
            <a:off x="306388" y="990600"/>
            <a:ext cx="3810000" cy="762000"/>
          </a:xfrm>
          <a:prstGeom prst="wedgeEllipseCallout">
            <a:avLst>
              <a:gd name="adj1" fmla="val -3479"/>
              <a:gd name="adj2" fmla="val 234192"/>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tx1"/>
                </a:solidFill>
                <a:latin typeface="Times New Roman" pitchFamily="18" charset="0"/>
                <a:cs typeface="Times New Roman" pitchFamily="18" charset="0"/>
              </a:rPr>
              <a:t>Transformation</a:t>
            </a:r>
          </a:p>
        </p:txBody>
      </p:sp>
      <p:sp>
        <p:nvSpPr>
          <p:cNvPr id="14" name="Right Arrow 13">
            <a:extLst>
              <a:ext uri="{FF2B5EF4-FFF2-40B4-BE49-F238E27FC236}">
                <a16:creationId xmlns:a16="http://schemas.microsoft.com/office/drawing/2014/main" id="{6FA1E32E-F668-4AC8-9719-D95E01D4E25C}"/>
              </a:ext>
            </a:extLst>
          </p:cNvPr>
          <p:cNvSpPr/>
          <p:nvPr/>
        </p:nvSpPr>
        <p:spPr>
          <a:xfrm>
            <a:off x="1524000" y="5029200"/>
            <a:ext cx="3581400" cy="3810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 name="TextBox 14">
            <a:extLst>
              <a:ext uri="{FF2B5EF4-FFF2-40B4-BE49-F238E27FC236}">
                <a16:creationId xmlns:a16="http://schemas.microsoft.com/office/drawing/2014/main" id="{162C5B30-2ED5-4463-8DFC-6EBBDECC17E6}"/>
              </a:ext>
            </a:extLst>
          </p:cNvPr>
          <p:cNvSpPr txBox="1">
            <a:spLocks noChangeArrowheads="1"/>
          </p:cNvSpPr>
          <p:nvPr/>
        </p:nvSpPr>
        <p:spPr bwMode="auto">
          <a:xfrm>
            <a:off x="3276600" y="5359400"/>
            <a:ext cx="3124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cs typeface="Times New Roman" panose="02020603050405020304" pitchFamily="18" charset="0"/>
              </a:rPr>
              <a:t>Transformation</a:t>
            </a:r>
          </a:p>
        </p:txBody>
      </p:sp>
      <p:sp>
        <p:nvSpPr>
          <p:cNvPr id="16" name="TextBox 15">
            <a:extLst>
              <a:ext uri="{FF2B5EF4-FFF2-40B4-BE49-F238E27FC236}">
                <a16:creationId xmlns:a16="http://schemas.microsoft.com/office/drawing/2014/main" id="{971977D5-CB59-454C-9160-B0FE619E0A35}"/>
              </a:ext>
            </a:extLst>
          </p:cNvPr>
          <p:cNvSpPr txBox="1">
            <a:spLocks noChangeArrowheads="1"/>
          </p:cNvSpPr>
          <p:nvPr/>
        </p:nvSpPr>
        <p:spPr bwMode="auto">
          <a:xfrm>
            <a:off x="4343400" y="1066800"/>
            <a:ext cx="3352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2400">
                <a:latin typeface="Times New Roman" panose="02020603050405020304" pitchFamily="18" charset="0"/>
                <a:cs typeface="Times New Roman" panose="02020603050405020304" pitchFamily="18" charset="0"/>
              </a:rPr>
              <a:t>Change myself first!</a:t>
            </a:r>
          </a:p>
        </p:txBody>
      </p:sp>
      <p:sp>
        <p:nvSpPr>
          <p:cNvPr id="17" name="Right Arrow 16">
            <a:extLst>
              <a:ext uri="{FF2B5EF4-FFF2-40B4-BE49-F238E27FC236}">
                <a16:creationId xmlns:a16="http://schemas.microsoft.com/office/drawing/2014/main" id="{A43E9B5A-E560-4F7F-A426-054D11C6C781}"/>
              </a:ext>
            </a:extLst>
          </p:cNvPr>
          <p:cNvSpPr/>
          <p:nvPr/>
        </p:nvSpPr>
        <p:spPr>
          <a:xfrm>
            <a:off x="5181600" y="5029200"/>
            <a:ext cx="1676400" cy="3810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8" name="Right Arrow 17">
            <a:extLst>
              <a:ext uri="{FF2B5EF4-FFF2-40B4-BE49-F238E27FC236}">
                <a16:creationId xmlns:a16="http://schemas.microsoft.com/office/drawing/2014/main" id="{D5FC9D70-F447-4349-958F-34BBAC9CA36D}"/>
              </a:ext>
            </a:extLst>
          </p:cNvPr>
          <p:cNvSpPr/>
          <p:nvPr/>
        </p:nvSpPr>
        <p:spPr>
          <a:xfrm>
            <a:off x="6858000" y="5029200"/>
            <a:ext cx="1828800" cy="381000"/>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20" name="Cloud Callout 19">
            <a:extLst>
              <a:ext uri="{FF2B5EF4-FFF2-40B4-BE49-F238E27FC236}">
                <a16:creationId xmlns:a16="http://schemas.microsoft.com/office/drawing/2014/main" id="{F2915F38-CB7A-4E84-9842-6960A0EC82A8}"/>
              </a:ext>
            </a:extLst>
          </p:cNvPr>
          <p:cNvSpPr/>
          <p:nvPr/>
        </p:nvSpPr>
        <p:spPr>
          <a:xfrm>
            <a:off x="6477000" y="5715000"/>
            <a:ext cx="2286000" cy="762000"/>
          </a:xfrm>
          <a:prstGeom prst="cloudCallout">
            <a:avLst>
              <a:gd name="adj1" fmla="val -35174"/>
              <a:gd name="adj2" fmla="val -242500"/>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dirty="0">
                <a:solidFill>
                  <a:schemeClr val="tx1"/>
                </a:solidFill>
                <a:latin typeface="Times New Roman" pitchFamily="18" charset="0"/>
                <a:cs typeface="Times New Roman" pitchFamily="18" charset="0"/>
              </a:rPr>
              <a:t>Fruits</a:t>
            </a:r>
          </a:p>
        </p:txBody>
      </p:sp>
    </p:spTree>
    <p:extLst>
      <p:ext uri="{BB962C8B-B14F-4D97-AF65-F5344CB8AC3E}">
        <p14:creationId xmlns:p14="http://schemas.microsoft.com/office/powerpoint/2010/main" val="32983119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linds(horizontal)">
                                      <p:cBhvr>
                                        <p:cTn id="12" dur="500"/>
                                        <p:tgtEl>
                                          <p:spTgt spid="1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linds(horizontal)">
                                      <p:cBhvr>
                                        <p:cTn id="17" dur="500"/>
                                        <p:tgtEl>
                                          <p:spTgt spid="7"/>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linds(horizontal)">
                                      <p:cBhvr>
                                        <p:cTn id="23" dur="500"/>
                                        <p:tgtEl>
                                          <p:spTgt spid="14"/>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linds(horizontal)">
                                      <p:cBhvr>
                                        <p:cTn id="26" dur="500"/>
                                        <p:tgtEl>
                                          <p:spTgt spid="1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3" presetClass="entr" presetSubtype="1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linds(horizontal)">
                                      <p:cBhvr>
                                        <p:cTn id="31" dur="500"/>
                                        <p:tgtEl>
                                          <p:spTgt spid="8"/>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linds(horizontal)">
                                      <p:cBhvr>
                                        <p:cTn id="34" dur="500"/>
                                        <p:tgtEl>
                                          <p:spTgt spid="3"/>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linds(horizontal)">
                                      <p:cBhvr>
                                        <p:cTn id="37" dur="500"/>
                                        <p:tgtEl>
                                          <p:spTgt spid="1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linds(horizontal)">
                                      <p:cBhvr>
                                        <p:cTn id="42" dur="500"/>
                                        <p:tgtEl>
                                          <p:spTgt spid="9"/>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2"/>
                                        </p:tgtEl>
                                        <p:attrNameLst>
                                          <p:attrName>style.visibility</p:attrName>
                                        </p:attrNameLst>
                                      </p:cBhvr>
                                      <p:to>
                                        <p:strVal val="visible"/>
                                      </p:to>
                                    </p:set>
                                    <p:animEffect transition="in" filter="blinds(horizontal)">
                                      <p:cBhvr>
                                        <p:cTn id="45" dur="500"/>
                                        <p:tgtEl>
                                          <p:spTgt spid="2"/>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blinds(horizontal)">
                                      <p:cBhvr>
                                        <p:cTn id="48" dur="500"/>
                                        <p:tgtEl>
                                          <p:spTgt spid="18"/>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blinds(horizontal)">
                                      <p:cBhvr>
                                        <p:cTn id="5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7" grpId="0"/>
      <p:bldP spid="8" grpId="0"/>
      <p:bldP spid="9" grpId="0"/>
      <p:bldP spid="13" grpId="0" animBg="1"/>
      <p:bldP spid="14" grpId="0" animBg="1"/>
      <p:bldP spid="15" grpId="0"/>
      <p:bldP spid="16" grpId="0"/>
      <p:bldP spid="17" grpId="0" animBg="1"/>
      <p:bldP spid="18" grpId="0" animBg="1"/>
      <p:bldP spid="2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7BAFBCC-C741-43E4-BAD7-1D989DACEC86}"/>
              </a:ext>
            </a:extLst>
          </p:cNvPr>
          <p:cNvSpPr txBox="1"/>
          <p:nvPr/>
        </p:nvSpPr>
        <p:spPr>
          <a:xfrm>
            <a:off x="400049" y="219075"/>
            <a:ext cx="83534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3.  Six e</a:t>
            </a:r>
            <a:r>
              <a:rPr lang="en-PH" altLang="ko-KR" sz="2400" dirty="0">
                <a:latin typeface="Times New Roman" panose="02020603050405020304" pitchFamily="18" charset="0"/>
                <a:cs typeface="Times New Roman" panose="02020603050405020304" pitchFamily="18" charset="0"/>
              </a:rPr>
              <a:t>lements</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to achieve the goal</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B4044402-DCD2-4F6C-A584-EA371C080E7E}"/>
              </a:ext>
            </a:extLst>
          </p:cNvPr>
          <p:cNvSpPr txBox="1"/>
          <p:nvPr/>
        </p:nvSpPr>
        <p:spPr>
          <a:xfrm>
            <a:off x="400049" y="680740"/>
            <a:ext cx="2457451"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1)  Vision</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7C157761-93D9-419D-910B-9E126DC682C6}"/>
              </a:ext>
            </a:extLst>
          </p:cNvPr>
          <p:cNvSpPr txBox="1"/>
          <p:nvPr/>
        </p:nvSpPr>
        <p:spPr>
          <a:xfrm>
            <a:off x="242889" y="1628060"/>
            <a:ext cx="8058151" cy="461665"/>
          </a:xfrm>
          <a:prstGeom prst="rect">
            <a:avLst/>
          </a:prstGeom>
          <a:noFill/>
        </p:spPr>
        <p:txBody>
          <a:bodyPr wrap="square" rtlCol="0">
            <a:spAutoFit/>
          </a:bodyPr>
          <a:lstStyle/>
          <a:p>
            <a:r>
              <a:rPr lang="en-PH"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vision is a spiritual picture of the result you want to achieve</a:t>
            </a:r>
            <a:endPar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endParaRPr>
          </a:p>
        </p:txBody>
      </p:sp>
      <p:sp>
        <p:nvSpPr>
          <p:cNvPr id="6" name="TextBox 5">
            <a:extLst>
              <a:ext uri="{FF2B5EF4-FFF2-40B4-BE49-F238E27FC236}">
                <a16:creationId xmlns:a16="http://schemas.microsoft.com/office/drawing/2014/main" id="{1785302A-E6D2-4C87-99D0-CA2C0B4CCD9E}"/>
              </a:ext>
            </a:extLst>
          </p:cNvPr>
          <p:cNvSpPr txBox="1"/>
          <p:nvPr/>
        </p:nvSpPr>
        <p:spPr>
          <a:xfrm>
            <a:off x="295276" y="1142405"/>
            <a:ext cx="5591174"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You must have a vision</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B8F20779-F286-48E6-AE95-1B8CC700A0C7}"/>
              </a:ext>
            </a:extLst>
          </p:cNvPr>
          <p:cNvSpPr txBox="1"/>
          <p:nvPr/>
        </p:nvSpPr>
        <p:spPr>
          <a:xfrm>
            <a:off x="242889" y="2123292"/>
            <a:ext cx="7953378" cy="830997"/>
          </a:xfrm>
          <a:prstGeom prst="rect">
            <a:avLst/>
          </a:prstGeom>
          <a:noFill/>
        </p:spPr>
        <p:txBody>
          <a:bodyPr wrap="square" rtlCol="0">
            <a:spAutoFit/>
          </a:bodyPr>
          <a:lstStyle/>
          <a:p>
            <a:r>
              <a:rPr lang="en-PH" sz="2400" dirty="0">
                <a:solidFill>
                  <a:srgbClr val="000000"/>
                </a:solidFill>
                <a:effectLst/>
                <a:latin typeface="Times New Roman" panose="02020603050405020304" pitchFamily="18" charset="0"/>
                <a:ea typeface="Times New Roman" panose="02020603050405020304" pitchFamily="18" charset="0"/>
              </a:rPr>
              <a:t>A vision is not a vague wish or hope, but it is a picture of the real outcome of real effort. </a:t>
            </a:r>
            <a:endParaRPr lang="en-PH" sz="2000" dirty="0">
              <a:latin typeface="HY견명조" panose="02030600000101010101" pitchFamily="18" charset="-127"/>
              <a:ea typeface="HY견명조" panose="02030600000101010101" pitchFamily="18" charset="-127"/>
            </a:endParaRPr>
          </a:p>
        </p:txBody>
      </p:sp>
      <p:sp>
        <p:nvSpPr>
          <p:cNvPr id="8" name="Oval 7">
            <a:extLst>
              <a:ext uri="{FF2B5EF4-FFF2-40B4-BE49-F238E27FC236}">
                <a16:creationId xmlns:a16="http://schemas.microsoft.com/office/drawing/2014/main" id="{BE78C6B0-12F0-456B-868A-10D72D311E06}"/>
              </a:ext>
            </a:extLst>
          </p:cNvPr>
          <p:cNvSpPr/>
          <p:nvPr/>
        </p:nvSpPr>
        <p:spPr>
          <a:xfrm>
            <a:off x="523875" y="3471950"/>
            <a:ext cx="1876425" cy="424278"/>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Vision</a:t>
            </a:r>
          </a:p>
        </p:txBody>
      </p:sp>
      <p:sp>
        <p:nvSpPr>
          <p:cNvPr id="9" name="TextBox 8">
            <a:extLst>
              <a:ext uri="{FF2B5EF4-FFF2-40B4-BE49-F238E27FC236}">
                <a16:creationId xmlns:a16="http://schemas.microsoft.com/office/drawing/2014/main" id="{2CF5364D-6542-46B6-BDE5-F30DF8762DD7}"/>
              </a:ext>
            </a:extLst>
          </p:cNvPr>
          <p:cNvSpPr txBox="1"/>
          <p:nvPr/>
        </p:nvSpPr>
        <p:spPr>
          <a:xfrm>
            <a:off x="3124200" y="3478228"/>
            <a:ext cx="4762500"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Clearly define a roadmap for the life</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729CD2F1-E005-441E-8426-9FAEAF4805CE}"/>
              </a:ext>
            </a:extLst>
          </p:cNvPr>
          <p:cNvSpPr txBox="1"/>
          <p:nvPr/>
        </p:nvSpPr>
        <p:spPr>
          <a:xfrm>
            <a:off x="3109914" y="4137454"/>
            <a:ext cx="4762500"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Inspire to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act</a:t>
            </a:r>
            <a:r>
              <a:rPr lang="en-PH" sz="2400" dirty="0">
                <a:latin typeface="Times New Roman" panose="02020603050405020304" pitchFamily="18" charset="0"/>
                <a:cs typeface="Times New Roman" panose="02020603050405020304" pitchFamily="18" charset="0"/>
              </a:rPr>
              <a:t> and to think forwardly</a:t>
            </a:r>
            <a:endPar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endParaRPr>
          </a:p>
        </p:txBody>
      </p:sp>
      <p:sp>
        <p:nvSpPr>
          <p:cNvPr id="11" name="TextBox 10">
            <a:extLst>
              <a:ext uri="{FF2B5EF4-FFF2-40B4-BE49-F238E27FC236}">
                <a16:creationId xmlns:a16="http://schemas.microsoft.com/office/drawing/2014/main" id="{A2E9ABE9-8401-4C76-9B83-CC57B67B2858}"/>
              </a:ext>
            </a:extLst>
          </p:cNvPr>
          <p:cNvSpPr txBox="1"/>
          <p:nvPr/>
        </p:nvSpPr>
        <p:spPr>
          <a:xfrm>
            <a:off x="3124200" y="4867538"/>
            <a:ext cx="3200400"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Give practical guideline</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2" name="TextBox 11">
            <a:extLst>
              <a:ext uri="{FF2B5EF4-FFF2-40B4-BE49-F238E27FC236}">
                <a16:creationId xmlns:a16="http://schemas.microsoft.com/office/drawing/2014/main" id="{C49C5558-ECFD-42A9-8592-320FFE39B6A3}"/>
              </a:ext>
            </a:extLst>
          </p:cNvPr>
          <p:cNvSpPr txBox="1"/>
          <p:nvPr/>
        </p:nvSpPr>
        <p:spPr>
          <a:xfrm>
            <a:off x="3209925" y="5597622"/>
            <a:ext cx="4591050"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Help to avoid detour or distraction</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6" name="TextBox 15">
            <a:extLst>
              <a:ext uri="{FF2B5EF4-FFF2-40B4-BE49-F238E27FC236}">
                <a16:creationId xmlns:a16="http://schemas.microsoft.com/office/drawing/2014/main" id="{CC48569F-3CED-4DC9-B8B9-CAAF07D1B697}"/>
              </a:ext>
            </a:extLst>
          </p:cNvPr>
          <p:cNvSpPr txBox="1"/>
          <p:nvPr/>
        </p:nvSpPr>
        <p:spPr>
          <a:xfrm>
            <a:off x="1052512" y="4405873"/>
            <a:ext cx="1038225"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Clear</a:t>
            </a:r>
          </a:p>
        </p:txBody>
      </p:sp>
      <p:sp>
        <p:nvSpPr>
          <p:cNvPr id="17" name="TextBox 16">
            <a:extLst>
              <a:ext uri="{FF2B5EF4-FFF2-40B4-BE49-F238E27FC236}">
                <a16:creationId xmlns:a16="http://schemas.microsoft.com/office/drawing/2014/main" id="{F2DA53FD-30EB-47E7-8300-2D06374F961F}"/>
              </a:ext>
            </a:extLst>
          </p:cNvPr>
          <p:cNvSpPr txBox="1"/>
          <p:nvPr/>
        </p:nvSpPr>
        <p:spPr>
          <a:xfrm>
            <a:off x="976311" y="5020888"/>
            <a:ext cx="1195387"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Positive</a:t>
            </a:r>
          </a:p>
        </p:txBody>
      </p:sp>
      <p:sp>
        <p:nvSpPr>
          <p:cNvPr id="18" name="TextBox 17">
            <a:extLst>
              <a:ext uri="{FF2B5EF4-FFF2-40B4-BE49-F238E27FC236}">
                <a16:creationId xmlns:a16="http://schemas.microsoft.com/office/drawing/2014/main" id="{C09EAFF8-941C-43BB-9D21-D2C75EF106D3}"/>
              </a:ext>
            </a:extLst>
          </p:cNvPr>
          <p:cNvSpPr txBox="1"/>
          <p:nvPr/>
        </p:nvSpPr>
        <p:spPr>
          <a:xfrm>
            <a:off x="709612" y="5676958"/>
            <a:ext cx="1724025" cy="461665"/>
          </a:xfrm>
          <a:prstGeom prst="rect">
            <a:avLst/>
          </a:prstGeom>
          <a:no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Big Enough</a:t>
            </a:r>
          </a:p>
        </p:txBody>
      </p:sp>
      <p:sp>
        <p:nvSpPr>
          <p:cNvPr id="19" name="Arrow: Down 18">
            <a:extLst>
              <a:ext uri="{FF2B5EF4-FFF2-40B4-BE49-F238E27FC236}">
                <a16:creationId xmlns:a16="http://schemas.microsoft.com/office/drawing/2014/main" id="{D0DE3732-C852-4A25-B52B-C9562852BEDB}"/>
              </a:ext>
            </a:extLst>
          </p:cNvPr>
          <p:cNvSpPr/>
          <p:nvPr/>
        </p:nvSpPr>
        <p:spPr>
          <a:xfrm>
            <a:off x="1309686" y="4075391"/>
            <a:ext cx="523875" cy="281548"/>
          </a:xfrm>
          <a:prstGeom prst="downArrow">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0" name="Arrow: Right 19">
            <a:extLst>
              <a:ext uri="{FF2B5EF4-FFF2-40B4-BE49-F238E27FC236}">
                <a16:creationId xmlns:a16="http://schemas.microsoft.com/office/drawing/2014/main" id="{3039430B-19C4-41EB-A734-B55167AA06C5}"/>
              </a:ext>
            </a:extLst>
          </p:cNvPr>
          <p:cNvSpPr/>
          <p:nvPr/>
        </p:nvSpPr>
        <p:spPr>
          <a:xfrm>
            <a:off x="2566987" y="3478227"/>
            <a:ext cx="390526" cy="461665"/>
          </a:xfrm>
          <a:prstGeom prst="right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21" name="TextBox 20">
            <a:extLst>
              <a:ext uri="{FF2B5EF4-FFF2-40B4-BE49-F238E27FC236}">
                <a16:creationId xmlns:a16="http://schemas.microsoft.com/office/drawing/2014/main" id="{8F4134C6-D573-486C-87EB-4A70D3D1369F}"/>
              </a:ext>
            </a:extLst>
          </p:cNvPr>
          <p:cNvSpPr txBox="1"/>
          <p:nvPr/>
        </p:nvSpPr>
        <p:spPr>
          <a:xfrm>
            <a:off x="257175" y="3935606"/>
            <a:ext cx="1052511"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Should</a:t>
            </a:r>
          </a:p>
        </p:txBody>
      </p:sp>
    </p:spTree>
    <p:extLst>
      <p:ext uri="{BB962C8B-B14F-4D97-AF65-F5344CB8AC3E}">
        <p14:creationId xmlns:p14="http://schemas.microsoft.com/office/powerpoint/2010/main" val="4059011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blinds(horizontal)">
                                      <p:cBhvr>
                                        <p:cTn id="18" dur="500"/>
                                        <p:tgtEl>
                                          <p:spTgt spid="21"/>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linds(horizontal)">
                                      <p:cBhvr>
                                        <p:cTn id="24" dur="500"/>
                                        <p:tgtEl>
                                          <p:spTgt spid="16"/>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linds(horizontal)">
                                      <p:cBhvr>
                                        <p:cTn id="27" dur="500"/>
                                        <p:tgtEl>
                                          <p:spTgt spid="17"/>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blinds(horizontal)">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blinds(horizontal)">
                                      <p:cBhvr>
                                        <p:cTn id="35" dur="500"/>
                                        <p:tgtEl>
                                          <p:spTgt spid="20"/>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blinds(horizontal)">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blinds(horizontal)">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grpId="0"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blinds(horizontal)">
                                      <p:cBhvr>
                                        <p:cTn id="48" dur="500"/>
                                        <p:tgtEl>
                                          <p:spTgt spid="11"/>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blinds(horizontal)">
                                      <p:cBhvr>
                                        <p:cTn id="5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animBg="1"/>
      <p:bldP spid="9" grpId="0" animBg="1"/>
      <p:bldP spid="10" grpId="0" animBg="1"/>
      <p:bldP spid="11" grpId="0" animBg="1"/>
      <p:bldP spid="12" grpId="0" animBg="1"/>
      <p:bldP spid="16" grpId="0" animBg="1"/>
      <p:bldP spid="17" grpId="0" animBg="1"/>
      <p:bldP spid="18" grpId="0" animBg="1"/>
      <p:bldP spid="19" grpId="0" animBg="1"/>
      <p:bldP spid="20" grpId="0" animBg="1"/>
      <p:bldP spid="2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6F8F28-B0AA-434C-A9D7-1F4AB2F4BC12}"/>
              </a:ext>
            </a:extLst>
          </p:cNvPr>
          <p:cNvSpPr txBox="1"/>
          <p:nvPr/>
        </p:nvSpPr>
        <p:spPr>
          <a:xfrm>
            <a:off x="495299" y="95250"/>
            <a:ext cx="370522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2)  Self Confidence</a:t>
            </a:r>
          </a:p>
        </p:txBody>
      </p:sp>
      <p:sp>
        <p:nvSpPr>
          <p:cNvPr id="3" name="TextBox 2">
            <a:extLst>
              <a:ext uri="{FF2B5EF4-FFF2-40B4-BE49-F238E27FC236}">
                <a16:creationId xmlns:a16="http://schemas.microsoft.com/office/drawing/2014/main" id="{6F3DCF28-762B-4512-B753-CB2093576B0E}"/>
              </a:ext>
            </a:extLst>
          </p:cNvPr>
          <p:cNvSpPr txBox="1"/>
          <p:nvPr/>
        </p:nvSpPr>
        <p:spPr>
          <a:xfrm>
            <a:off x="133350" y="603855"/>
            <a:ext cx="8705850" cy="769441"/>
          </a:xfrm>
          <a:prstGeom prst="rect">
            <a:avLst/>
          </a:prstGeom>
          <a:noFill/>
          <a:ln>
            <a:solidFill>
              <a:schemeClr val="tx1"/>
            </a:solidFill>
          </a:ln>
        </p:spPr>
        <p:txBody>
          <a:bodyPr wrap="square" rtlCol="0">
            <a:spAutoFit/>
          </a:bodyPr>
          <a:lstStyle/>
          <a:p>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Even</a:t>
            </a:r>
            <a:r>
              <a:rPr lang="ko-KR" altLang="en-US"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200" dirty="0">
                <a:latin typeface="Times New Roman" panose="02020603050405020304" pitchFamily="18" charset="0"/>
                <a:ea typeface="HY견명조" panose="02030600000101010101" pitchFamily="18" charset="-127"/>
                <a:cs typeface="Times New Roman" panose="02020603050405020304" pitchFamily="18" charset="0"/>
              </a:rPr>
              <a:t>if you have a vision, your vision will not come true if you don’t have self confidence </a:t>
            </a:r>
          </a:p>
        </p:txBody>
      </p:sp>
      <p:sp>
        <p:nvSpPr>
          <p:cNvPr id="4" name="TextBox 3">
            <a:extLst>
              <a:ext uri="{FF2B5EF4-FFF2-40B4-BE49-F238E27FC236}">
                <a16:creationId xmlns:a16="http://schemas.microsoft.com/office/drawing/2014/main" id="{57797AF3-D111-40D8-B76B-47EF9194E0DB}"/>
              </a:ext>
            </a:extLst>
          </p:cNvPr>
          <p:cNvSpPr txBox="1"/>
          <p:nvPr/>
        </p:nvSpPr>
        <p:spPr>
          <a:xfrm>
            <a:off x="209549" y="1494196"/>
            <a:ext cx="3990975" cy="430887"/>
          </a:xfrm>
          <a:prstGeom prst="rect">
            <a:avLst/>
          </a:prstGeom>
          <a:noFill/>
        </p:spPr>
        <p:txBody>
          <a:bodyPr wrap="square" rtlCol="0">
            <a:spAutoFit/>
          </a:bodyPr>
          <a:lstStyle/>
          <a:p>
            <a:r>
              <a:rPr lang="en-PH" altLang="ko-KR" sz="2200" u="sng" dirty="0">
                <a:latin typeface="Times New Roman" panose="02020603050405020304" pitchFamily="18" charset="0"/>
                <a:cs typeface="Times New Roman" panose="02020603050405020304" pitchFamily="18" charset="0"/>
              </a:rPr>
              <a:t>Meaning</a:t>
            </a:r>
            <a:r>
              <a:rPr lang="ko-KR" altLang="en-US" sz="2200" u="sng" dirty="0">
                <a:latin typeface="Times New Roman" panose="02020603050405020304" pitchFamily="18" charset="0"/>
                <a:cs typeface="Times New Roman" panose="02020603050405020304" pitchFamily="18" charset="0"/>
              </a:rPr>
              <a:t> </a:t>
            </a:r>
            <a:r>
              <a:rPr lang="en-PH" altLang="ko-KR" sz="2200" u="sng" dirty="0">
                <a:latin typeface="Times New Roman" panose="02020603050405020304" pitchFamily="18" charset="0"/>
                <a:cs typeface="Times New Roman" panose="02020603050405020304" pitchFamily="18" charset="0"/>
              </a:rPr>
              <a:t>of Self Confidence</a:t>
            </a:r>
            <a:endParaRPr lang="en-PH" sz="2200" u="sng" dirty="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7C2C1EDD-6C54-4541-B6ED-71E4F5C04C8D}"/>
              </a:ext>
            </a:extLst>
          </p:cNvPr>
          <p:cNvSpPr txBox="1"/>
          <p:nvPr/>
        </p:nvSpPr>
        <p:spPr>
          <a:xfrm>
            <a:off x="152400" y="1899121"/>
            <a:ext cx="7886700" cy="461665"/>
          </a:xfrm>
          <a:prstGeom prst="rect">
            <a:avLst/>
          </a:prstGeom>
          <a:noFill/>
        </p:spPr>
        <p:txBody>
          <a:bodyPr wrap="square" rtlCol="0">
            <a:spAutoFit/>
          </a:bodyPr>
          <a:lstStyle/>
          <a:p>
            <a:r>
              <a:rPr lang="en-PH" sz="2200" dirty="0">
                <a:solidFill>
                  <a:srgbClr val="202124"/>
                </a:solidFill>
                <a:latin typeface="Times New Roman" panose="02020603050405020304" pitchFamily="18" charset="0"/>
                <a:cs typeface="Times New Roman" panose="02020603050405020304" pitchFamily="18" charset="0"/>
              </a:rPr>
              <a:t>A</a:t>
            </a:r>
            <a:r>
              <a:rPr lang="en-PH" sz="2200" b="0" i="0" dirty="0">
                <a:solidFill>
                  <a:srgbClr val="202124"/>
                </a:solidFill>
                <a:effectLst/>
                <a:latin typeface="Times New Roman" panose="02020603050405020304" pitchFamily="18" charset="0"/>
                <a:cs typeface="Times New Roman" panose="02020603050405020304" pitchFamily="18" charset="0"/>
              </a:rPr>
              <a:t> feeling of trust in one's abilities, qualities, and judgment</a:t>
            </a:r>
            <a:r>
              <a:rPr lang="en-PH" sz="2400" b="0" i="0" dirty="0">
                <a:solidFill>
                  <a:srgbClr val="202124"/>
                </a:solidFill>
                <a:effectLst/>
                <a:latin typeface="Times New Roman" panose="02020603050405020304" pitchFamily="18" charset="0"/>
                <a:cs typeface="Times New Roman" panose="02020603050405020304" pitchFamily="18" charset="0"/>
              </a:rPr>
              <a:t>. </a:t>
            </a:r>
          </a:p>
        </p:txBody>
      </p:sp>
      <p:sp>
        <p:nvSpPr>
          <p:cNvPr id="11" name="TextBox 10">
            <a:extLst>
              <a:ext uri="{FF2B5EF4-FFF2-40B4-BE49-F238E27FC236}">
                <a16:creationId xmlns:a16="http://schemas.microsoft.com/office/drawing/2014/main" id="{9AC3884D-D5F0-4FDE-BC8E-5A8F1BDD16FE}"/>
              </a:ext>
            </a:extLst>
          </p:cNvPr>
          <p:cNvSpPr txBox="1"/>
          <p:nvPr/>
        </p:nvSpPr>
        <p:spPr>
          <a:xfrm>
            <a:off x="161923" y="2361195"/>
            <a:ext cx="7496176" cy="430887"/>
          </a:xfrm>
          <a:prstGeom prst="rect">
            <a:avLst/>
          </a:prstGeom>
          <a:noFill/>
          <a:ln>
            <a:noFill/>
          </a:ln>
        </p:spPr>
        <p:txBody>
          <a:bodyPr wrap="square" rtlCol="0">
            <a:spAutoFit/>
          </a:bodyPr>
          <a:lstStyle/>
          <a:p>
            <a:r>
              <a:rPr lang="en-PH" sz="2200" u="sng" dirty="0">
                <a:latin typeface="Times New Roman" panose="02020603050405020304" pitchFamily="18" charset="0"/>
                <a:cs typeface="Times New Roman" panose="02020603050405020304" pitchFamily="18" charset="0"/>
              </a:rPr>
              <a:t>Positive Effects of Self Confidence</a:t>
            </a:r>
            <a:endParaRPr lang="en-PH" sz="2000" u="sng"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2" name="TextBox 11">
            <a:extLst>
              <a:ext uri="{FF2B5EF4-FFF2-40B4-BE49-F238E27FC236}">
                <a16:creationId xmlns:a16="http://schemas.microsoft.com/office/drawing/2014/main" id="{4D5D70F8-131D-4345-89BE-1DB0152A0CB6}"/>
              </a:ext>
            </a:extLst>
          </p:cNvPr>
          <p:cNvSpPr txBox="1"/>
          <p:nvPr/>
        </p:nvSpPr>
        <p:spPr>
          <a:xfrm>
            <a:off x="219075" y="2852447"/>
            <a:ext cx="8705849" cy="1107996"/>
          </a:xfrm>
          <a:prstGeom prst="rect">
            <a:avLst/>
          </a:prstGeom>
          <a:noFill/>
        </p:spPr>
        <p:txBody>
          <a:bodyPr wrap="square" rtlCol="0">
            <a:spAutoFit/>
          </a:bodyPr>
          <a:lstStyle/>
          <a:p>
            <a:r>
              <a:rPr lang="en-PH" altLang="ko-KR" sz="2200" dirty="0">
                <a:latin typeface="Times New Roman" panose="02020603050405020304" pitchFamily="18" charset="0"/>
                <a:cs typeface="Times New Roman" panose="02020603050405020304" pitchFamily="18" charset="0"/>
              </a:rPr>
              <a:t>-  </a:t>
            </a:r>
            <a:r>
              <a:rPr lang="en-PH" altLang="ko-KR" sz="2200" dirty="0">
                <a:solidFill>
                  <a:srgbClr val="0070C0"/>
                </a:solidFill>
                <a:latin typeface="Times New Roman" panose="02020603050405020304" pitchFamily="18" charset="0"/>
                <a:cs typeface="Times New Roman" panose="02020603050405020304" pitchFamily="18" charset="0"/>
              </a:rPr>
              <a:t>Can have better performance</a:t>
            </a:r>
            <a:r>
              <a:rPr lang="en-PH" altLang="ko-KR" sz="2200" dirty="0">
                <a:latin typeface="Times New Roman" panose="02020603050405020304" pitchFamily="18" charset="0"/>
                <a:cs typeface="Times New Roman" panose="02020603050405020304" pitchFamily="18" charset="0"/>
              </a:rPr>
              <a:t>: </a:t>
            </a:r>
            <a:r>
              <a:rPr kumimoji="0" lang="en-US" altLang="en-US" sz="22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Instead of wasting energy and time worrying about your own shortcomings, you can focus your energy on your efforts</a:t>
            </a:r>
            <a:endParaRPr lang="en-PH" sz="24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6998D5E6-AE61-465F-82E4-54D63841549B}"/>
              </a:ext>
            </a:extLst>
          </p:cNvPr>
          <p:cNvSpPr txBox="1"/>
          <p:nvPr/>
        </p:nvSpPr>
        <p:spPr>
          <a:xfrm>
            <a:off x="219075" y="3982170"/>
            <a:ext cx="8277225" cy="769441"/>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  </a:t>
            </a:r>
            <a:r>
              <a:rPr lang="en-PH" sz="2200" dirty="0">
                <a:solidFill>
                  <a:srgbClr val="0070C0"/>
                </a:solidFill>
                <a:latin typeface="Times New Roman" panose="02020603050405020304" pitchFamily="18" charset="0"/>
                <a:cs typeface="Times New Roman" panose="02020603050405020304" pitchFamily="18" charset="0"/>
              </a:rPr>
              <a:t>The challenge trying new things</a:t>
            </a:r>
            <a:r>
              <a:rPr lang="en-PH" sz="2200" dirty="0">
                <a:latin typeface="Times New Roman" panose="02020603050405020304" pitchFamily="18" charset="0"/>
                <a:cs typeface="Times New Roman" panose="02020603050405020304" pitchFamily="18" charset="0"/>
              </a:rPr>
              <a:t>: </a:t>
            </a:r>
            <a:r>
              <a:rPr lang="en-PH" sz="22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When you believe in yourself, you're more willing to try new things</a:t>
            </a:r>
            <a:endPar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endParaRPr>
          </a:p>
        </p:txBody>
      </p:sp>
      <p:sp>
        <p:nvSpPr>
          <p:cNvPr id="16" name="TextBox 15">
            <a:extLst>
              <a:ext uri="{FF2B5EF4-FFF2-40B4-BE49-F238E27FC236}">
                <a16:creationId xmlns:a16="http://schemas.microsoft.com/office/drawing/2014/main" id="{37F78D7B-434F-493C-8EE7-4B3EAC5438B4}"/>
              </a:ext>
            </a:extLst>
          </p:cNvPr>
          <p:cNvSpPr txBox="1"/>
          <p:nvPr/>
        </p:nvSpPr>
        <p:spPr>
          <a:xfrm>
            <a:off x="219075" y="4800465"/>
            <a:ext cx="8534400" cy="769441"/>
          </a:xfrm>
          <a:prstGeom prst="rect">
            <a:avLst/>
          </a:prstGeom>
          <a:noFill/>
        </p:spPr>
        <p:txBody>
          <a:bodyPr wrap="square" rtlCol="0">
            <a:spAutoFit/>
          </a:bodyPr>
          <a:lstStyle/>
          <a:p>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lang="en-PH" sz="2200" dirty="0">
                <a:solidFill>
                  <a:srgbClr val="0070C0"/>
                </a:solidFill>
                <a:latin typeface="Times New Roman" panose="02020603050405020304" pitchFamily="18" charset="0"/>
                <a:ea typeface="HY견명조" panose="02030600000101010101" pitchFamily="18" charset="-127"/>
                <a:cs typeface="Times New Roman" panose="02020603050405020304" pitchFamily="18" charset="0"/>
              </a:rPr>
              <a:t>Resilience</a:t>
            </a:r>
            <a:r>
              <a:rPr lang="en-PH" sz="2200" dirty="0">
                <a:latin typeface="Times New Roman" panose="02020603050405020304" pitchFamily="18" charset="0"/>
                <a:ea typeface="HY견명조" panose="02030600000101010101" pitchFamily="18" charset="-127"/>
                <a:cs typeface="Times New Roman" panose="02020603050405020304" pitchFamily="18" charset="0"/>
              </a:rPr>
              <a:t>: </a:t>
            </a:r>
            <a:r>
              <a:rPr kumimoji="0" lang="en-US" altLang="en-US" sz="22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Believe in yourself and you will strengthen your ability to overcome all the difficulties you face in life</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8" name="TextBox 17">
            <a:extLst>
              <a:ext uri="{FF2B5EF4-FFF2-40B4-BE49-F238E27FC236}">
                <a16:creationId xmlns:a16="http://schemas.microsoft.com/office/drawing/2014/main" id="{14253467-74CF-4823-A610-72A1292E79B1}"/>
              </a:ext>
            </a:extLst>
          </p:cNvPr>
          <p:cNvSpPr txBox="1"/>
          <p:nvPr/>
        </p:nvSpPr>
        <p:spPr>
          <a:xfrm>
            <a:off x="295275" y="5618760"/>
            <a:ext cx="4467225" cy="430887"/>
          </a:xfrm>
          <a:prstGeom prst="rect">
            <a:avLst/>
          </a:prstGeom>
          <a:noFill/>
        </p:spPr>
        <p:txBody>
          <a:bodyPr wrap="square" rtlCol="0">
            <a:spAutoFit/>
          </a:bodyPr>
          <a:lstStyle/>
          <a:p>
            <a:r>
              <a:rPr lang="en-PH" sz="2200" dirty="0">
                <a:latin typeface="Times New Roman" panose="02020603050405020304" pitchFamily="18" charset="0"/>
                <a:cs typeface="Times New Roman" panose="02020603050405020304" pitchFamily="18" charset="0"/>
              </a:rPr>
              <a:t>-  </a:t>
            </a:r>
            <a:r>
              <a:rPr lang="en-PH" sz="2200" dirty="0">
                <a:solidFill>
                  <a:srgbClr val="0070C0"/>
                </a:solidFill>
                <a:latin typeface="Times New Roman" panose="02020603050405020304" pitchFamily="18" charset="0"/>
                <a:cs typeface="Times New Roman" panose="02020603050405020304" pitchFamily="18" charset="0"/>
              </a:rPr>
              <a:t>Healthy relationship with others</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366545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linds(horizont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blinds(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blinds(horizontal)">
                                      <p:cBhvr>
                                        <p:cTn id="23" dur="500"/>
                                        <p:tgtEl>
                                          <p:spTgt spid="14"/>
                                        </p:tgtEl>
                                      </p:cBhvr>
                                    </p:animEffect>
                                  </p:childTnLst>
                                </p:cTn>
                              </p:par>
                            </p:childTnLst>
                          </p:cTn>
                        </p:par>
                      </p:childTnLst>
                    </p:cTn>
                  </p:par>
                  <p:par>
                    <p:cTn id="24" fill="hold">
                      <p:stCondLst>
                        <p:cond delay="indefinite"/>
                      </p:stCondLst>
                      <p:childTnLst>
                        <p:par>
                          <p:cTn id="25" fill="hold">
                            <p:stCondLst>
                              <p:cond delay="0"/>
                            </p:stCondLst>
                            <p:childTnLst>
                              <p:par>
                                <p:cTn id="26" presetID="3" presetClass="entr" presetSubtype="1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blinds(horizontal)">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linds(horizontal)">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2" grpId="0"/>
      <p:bldP spid="14" grpId="0"/>
      <p:bldP spid="16"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251649-79CE-426F-A4A1-9E052266FB52}"/>
              </a:ext>
            </a:extLst>
          </p:cNvPr>
          <p:cNvSpPr txBox="1"/>
          <p:nvPr/>
        </p:nvSpPr>
        <p:spPr>
          <a:xfrm>
            <a:off x="323850" y="142875"/>
            <a:ext cx="7705725" cy="461665"/>
          </a:xfrm>
          <a:prstGeom prst="rect">
            <a:avLst/>
          </a:prstGeom>
          <a:noFill/>
        </p:spPr>
        <p:txBody>
          <a:bodyPr wrap="square" rtlCol="0">
            <a:spAutoFit/>
          </a:bodyPr>
          <a:lstStyle/>
          <a:p>
            <a:r>
              <a:rPr lang="en-PH" altLang="ko-KR" sz="2400" u="sng" dirty="0">
                <a:latin typeface="Times New Roman" panose="02020603050405020304" pitchFamily="18" charset="0"/>
                <a:cs typeface="Times New Roman" panose="02020603050405020304" pitchFamily="18" charset="0"/>
              </a:rPr>
              <a:t>The Way to Build</a:t>
            </a:r>
            <a:r>
              <a:rPr lang="ko-KR" altLang="en-US" sz="2400" u="sng" dirty="0">
                <a:latin typeface="Times New Roman" panose="02020603050405020304" pitchFamily="18" charset="0"/>
                <a:cs typeface="Times New Roman" panose="02020603050405020304" pitchFamily="18" charset="0"/>
              </a:rPr>
              <a:t> </a:t>
            </a:r>
            <a:r>
              <a:rPr lang="en-PH" altLang="ko-KR" sz="2400" u="sng" dirty="0">
                <a:latin typeface="Times New Roman" panose="02020603050405020304" pitchFamily="18" charset="0"/>
                <a:cs typeface="Times New Roman" panose="02020603050405020304" pitchFamily="18" charset="0"/>
              </a:rPr>
              <a:t>Up Self Confidence</a:t>
            </a:r>
            <a:endParaRPr lang="en-PH" sz="2000" u="sng"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E2C94C28-4DA4-434F-8DED-C7E3961048A4}"/>
              </a:ext>
            </a:extLst>
          </p:cNvPr>
          <p:cNvSpPr txBox="1"/>
          <p:nvPr/>
        </p:nvSpPr>
        <p:spPr>
          <a:xfrm>
            <a:off x="228599" y="638175"/>
            <a:ext cx="8486776" cy="461665"/>
          </a:xfrm>
          <a:prstGeom prst="rect">
            <a:avLst/>
          </a:prstGeom>
          <a:noFill/>
        </p:spPr>
        <p:txBody>
          <a:bodyPr wrap="square" rtlCol="0">
            <a:spAutoFit/>
          </a:bodyPr>
          <a:lstStyle/>
          <a:p>
            <a:r>
              <a:rPr lang="en-PH" altLang="ko-KR" sz="2400" dirty="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  </a:t>
            </a:r>
            <a:r>
              <a:rPr lang="en-PH" altLang="ko-KR" sz="24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Don’t Compare</a:t>
            </a:r>
            <a:r>
              <a:rPr lang="en-PH"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Yourself to Others</a:t>
            </a:r>
            <a:endParaRPr lang="en-PH" sz="2000" dirty="0">
              <a:solidFill>
                <a:srgbClr val="0070C0"/>
              </a:solidFill>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CDA22CF7-D244-4C45-BE3B-49BA490B2E03}"/>
              </a:ext>
            </a:extLst>
          </p:cNvPr>
          <p:cNvSpPr txBox="1"/>
          <p:nvPr/>
        </p:nvSpPr>
        <p:spPr>
          <a:xfrm>
            <a:off x="228599" y="1071265"/>
            <a:ext cx="8496300" cy="830997"/>
          </a:xfrm>
          <a:prstGeom prst="rect">
            <a:avLst/>
          </a:prstGeom>
          <a:noFill/>
        </p:spPr>
        <p:txBody>
          <a:bodyPr wrap="square" rtlCol="0">
            <a:spAutoFit/>
          </a:bodyPr>
          <a:lstStyle/>
          <a:p>
            <a:r>
              <a:rPr lang="en-PH" altLang="ko-KR" sz="24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If you are feeling envious of someone else’s life, remind yourself of your own strengths and successes</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5" name="TextBox 4">
            <a:extLst>
              <a:ext uri="{FF2B5EF4-FFF2-40B4-BE49-F238E27FC236}">
                <a16:creationId xmlns:a16="http://schemas.microsoft.com/office/drawing/2014/main" id="{4E04671F-3919-460B-AE8E-9CA7FF56C279}"/>
              </a:ext>
            </a:extLst>
          </p:cNvPr>
          <p:cNvSpPr txBox="1"/>
          <p:nvPr/>
        </p:nvSpPr>
        <p:spPr>
          <a:xfrm>
            <a:off x="228599" y="1939572"/>
            <a:ext cx="8825949" cy="461665"/>
          </a:xfrm>
          <a:prstGeom prst="rect">
            <a:avLst/>
          </a:prstGeom>
          <a:noFill/>
        </p:spPr>
        <p:txBody>
          <a:bodyPr wrap="square" rtlCol="0">
            <a:spAutoFit/>
          </a:bodyPr>
          <a:lstStyle/>
          <a:p>
            <a:r>
              <a:rPr lang="en-PH" sz="24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Everyone is running their own race of life and life is not a competition</a:t>
            </a:r>
            <a:endPar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endParaRPr>
          </a:p>
        </p:txBody>
      </p:sp>
      <p:sp>
        <p:nvSpPr>
          <p:cNvPr id="7" name="TextBox 6">
            <a:extLst>
              <a:ext uri="{FF2B5EF4-FFF2-40B4-BE49-F238E27FC236}">
                <a16:creationId xmlns:a16="http://schemas.microsoft.com/office/drawing/2014/main" id="{A5602114-530D-40ED-B1C5-37CC27C5010D}"/>
              </a:ext>
            </a:extLst>
          </p:cNvPr>
          <p:cNvSpPr txBox="1"/>
          <p:nvPr/>
        </p:nvSpPr>
        <p:spPr>
          <a:xfrm>
            <a:off x="328612" y="2488468"/>
            <a:ext cx="3986213" cy="461665"/>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  </a:t>
            </a:r>
            <a:r>
              <a:rPr lang="en-PH" altLang="ko-KR" sz="2400" dirty="0">
                <a:solidFill>
                  <a:srgbClr val="0070C0"/>
                </a:solidFill>
                <a:latin typeface="Times New Roman" panose="02020603050405020304" pitchFamily="18" charset="0"/>
                <a:cs typeface="Times New Roman" panose="02020603050405020304" pitchFamily="18" charset="0"/>
              </a:rPr>
              <a:t>Be</a:t>
            </a:r>
            <a:r>
              <a:rPr lang="ko-KR" altLang="en-US" sz="2400" dirty="0">
                <a:solidFill>
                  <a:srgbClr val="0070C0"/>
                </a:solidFill>
                <a:latin typeface="Times New Roman" panose="02020603050405020304" pitchFamily="18" charset="0"/>
                <a:cs typeface="Times New Roman" panose="02020603050405020304" pitchFamily="18" charset="0"/>
              </a:rPr>
              <a:t> </a:t>
            </a:r>
            <a:r>
              <a:rPr lang="en-PH" altLang="ko-KR" sz="2400" dirty="0">
                <a:solidFill>
                  <a:srgbClr val="0070C0"/>
                </a:solidFill>
                <a:latin typeface="Times New Roman" panose="02020603050405020304" pitchFamily="18" charset="0"/>
                <a:cs typeface="Times New Roman" panose="02020603050405020304" pitchFamily="18" charset="0"/>
              </a:rPr>
              <a:t>Generous with Yourself</a:t>
            </a:r>
            <a:endParaRPr lang="en-PH" sz="2000" dirty="0">
              <a:solidFill>
                <a:srgbClr val="0070C0"/>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8" name="TextBox 7">
            <a:extLst>
              <a:ext uri="{FF2B5EF4-FFF2-40B4-BE49-F238E27FC236}">
                <a16:creationId xmlns:a16="http://schemas.microsoft.com/office/drawing/2014/main" id="{2463A68E-4591-4BA5-AC54-EF298C5717D3}"/>
              </a:ext>
            </a:extLst>
          </p:cNvPr>
          <p:cNvSpPr txBox="1"/>
          <p:nvPr/>
        </p:nvSpPr>
        <p:spPr>
          <a:xfrm>
            <a:off x="323850" y="3013501"/>
            <a:ext cx="8605011"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Self-compassion is being kind to yourself when you make mistakes, fail, or experience setbacks</a:t>
            </a:r>
            <a:endParaRPr lang="en-PH" sz="2200" dirty="0">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52176423-9F40-4171-89AC-F1E3B64F1F8C}"/>
              </a:ext>
            </a:extLst>
          </p:cNvPr>
          <p:cNvSpPr txBox="1"/>
          <p:nvPr/>
        </p:nvSpPr>
        <p:spPr>
          <a:xfrm>
            <a:off x="323850" y="3849778"/>
            <a:ext cx="8496300"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It makes you more emotionally flexible, better able to handle challenging emotions, and improves your relationships with others</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27271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linds(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1427923-28D0-4588-94BB-88F433444F6F}"/>
              </a:ext>
            </a:extLst>
          </p:cNvPr>
          <p:cNvSpPr txBox="1"/>
          <p:nvPr/>
        </p:nvSpPr>
        <p:spPr>
          <a:xfrm>
            <a:off x="257172" y="95382"/>
            <a:ext cx="3886203" cy="461665"/>
          </a:xfrm>
          <a:prstGeom prst="rect">
            <a:avLst/>
          </a:prstGeom>
          <a:noFill/>
        </p:spPr>
        <p:txBody>
          <a:bodyPr wrap="square" rtlCol="0">
            <a:spAutoFit/>
          </a:bodyPr>
          <a:lstStyle/>
          <a:p>
            <a:r>
              <a:rPr lang="en-PH" sz="2400" dirty="0">
                <a:solidFill>
                  <a:srgbClr val="21212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PH" sz="24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Practice Positive Self-Talk</a:t>
            </a:r>
            <a:endParaRPr lang="en-PH" sz="2000" dirty="0">
              <a:solidFill>
                <a:srgbClr val="0070C0"/>
              </a:solidFill>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4AB0C312-4CD0-4FD8-B5C1-643EF3BF422E}"/>
              </a:ext>
            </a:extLst>
          </p:cNvPr>
          <p:cNvSpPr txBox="1"/>
          <p:nvPr/>
        </p:nvSpPr>
        <p:spPr>
          <a:xfrm>
            <a:off x="294032" y="524124"/>
            <a:ext cx="8179905"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Using optimistic self-talk can help you develop self-compassion, overcome self-doubt, and take on new challenges</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4" name="TextBox 3">
            <a:extLst>
              <a:ext uri="{FF2B5EF4-FFF2-40B4-BE49-F238E27FC236}">
                <a16:creationId xmlns:a16="http://schemas.microsoft.com/office/drawing/2014/main" id="{90E3E40D-7CF7-49C1-B4AB-3F97E59808B7}"/>
              </a:ext>
            </a:extLst>
          </p:cNvPr>
          <p:cNvSpPr txBox="1"/>
          <p:nvPr/>
        </p:nvSpPr>
        <p:spPr>
          <a:xfrm>
            <a:off x="257171" y="1388734"/>
            <a:ext cx="2657479"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  </a:t>
            </a:r>
            <a:r>
              <a:rPr lang="en-PH" altLang="ko-KR" sz="2400" dirty="0">
                <a:solidFill>
                  <a:srgbClr val="0070C0"/>
                </a:solidFill>
                <a:latin typeface="Times New Roman" panose="02020603050405020304" pitchFamily="18" charset="0"/>
                <a:cs typeface="Times New Roman" panose="02020603050405020304" pitchFamily="18" charset="0"/>
              </a:rPr>
              <a:t>Face</a:t>
            </a:r>
            <a:r>
              <a:rPr lang="ko-KR" altLang="en-US" sz="2400" dirty="0">
                <a:solidFill>
                  <a:srgbClr val="0070C0"/>
                </a:solidFill>
                <a:latin typeface="Times New Roman" panose="02020603050405020304" pitchFamily="18" charset="0"/>
                <a:cs typeface="Times New Roman" panose="02020603050405020304" pitchFamily="18" charset="0"/>
              </a:rPr>
              <a:t> </a:t>
            </a:r>
            <a:r>
              <a:rPr lang="en-PH" altLang="ko-KR" sz="2400" dirty="0">
                <a:solidFill>
                  <a:srgbClr val="0070C0"/>
                </a:solidFill>
                <a:latin typeface="Times New Roman" panose="02020603050405020304" pitchFamily="18" charset="0"/>
                <a:cs typeface="Times New Roman" panose="02020603050405020304" pitchFamily="18" charset="0"/>
              </a:rPr>
              <a:t>Your Fears</a:t>
            </a:r>
            <a:endParaRPr lang="en-PH" sz="2000" dirty="0">
              <a:solidFill>
                <a:srgbClr val="0070C0"/>
              </a:solidFill>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FC45F76C-D268-48F3-958E-E4B29C94B7E7}"/>
              </a:ext>
            </a:extLst>
          </p:cNvPr>
          <p:cNvSpPr txBox="1"/>
          <p:nvPr/>
        </p:nvSpPr>
        <p:spPr>
          <a:xfrm>
            <a:off x="257171" y="1783863"/>
            <a:ext cx="8179905" cy="461665"/>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Some of your fears stem from a lack of self-confidence</a:t>
            </a:r>
            <a:r>
              <a:rPr kumimoji="0" lang="ko-KR" altLang="en-US" sz="2000" b="0" i="0" u="none" strike="noStrike" cap="none" normalizeH="0" baseline="0" dirty="0">
                <a:ln>
                  <a:noFill/>
                </a:ln>
                <a:solidFill>
                  <a:srgbClr val="202124"/>
                </a:solidFill>
                <a:effectLst/>
                <a:latin typeface="HY견명조" panose="02030600000101010101" pitchFamily="18" charset="-127"/>
                <a:ea typeface="HY견명조" panose="02030600000101010101" pitchFamily="18" charset="-127"/>
                <a:cs typeface="Times New Roman" panose="02020603050405020304" pitchFamily="18" charset="0"/>
              </a:rPr>
              <a:t> </a:t>
            </a:r>
            <a:endParaRPr kumimoji="0" lang="en-PH" altLang="ko-KR" sz="2000" b="0" i="0" u="none" strike="noStrike" cap="none" normalizeH="0" baseline="0" dirty="0">
              <a:ln>
                <a:noFill/>
              </a:ln>
              <a:solidFill>
                <a:srgbClr val="202124"/>
              </a:solidFill>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55F77111-D85B-4F94-8E18-890E43ACC3EC}"/>
              </a:ext>
            </a:extLst>
          </p:cNvPr>
          <p:cNvSpPr txBox="1"/>
          <p:nvPr/>
        </p:nvSpPr>
        <p:spPr>
          <a:xfrm>
            <a:off x="257171" y="2344950"/>
            <a:ext cx="8309113"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Even if you're afraid of embarrassing and mess up, try it anyway. </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5A3B9820-0804-4685-84CB-0F0AB7418539}"/>
              </a:ext>
            </a:extLst>
          </p:cNvPr>
          <p:cNvSpPr txBox="1"/>
          <p:nvPr/>
        </p:nvSpPr>
        <p:spPr>
          <a:xfrm>
            <a:off x="240191" y="2869259"/>
            <a:ext cx="8309113"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You might learn that being a little anxious or making mistakes is not as bad as you thought</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1" name="TextBox 10">
            <a:extLst>
              <a:ext uri="{FF2B5EF4-FFF2-40B4-BE49-F238E27FC236}">
                <a16:creationId xmlns:a16="http://schemas.microsoft.com/office/drawing/2014/main" id="{18AFB0C6-1025-4599-919A-C0D95B927558}"/>
              </a:ext>
            </a:extLst>
          </p:cNvPr>
          <p:cNvSpPr txBox="1"/>
          <p:nvPr/>
        </p:nvSpPr>
        <p:spPr>
          <a:xfrm>
            <a:off x="257171" y="3796444"/>
            <a:ext cx="8461095" cy="120032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And each time you move forward, you gain more confidence in yourself, which will help you avoid taking risks that will eventually lead to significant negative consequences.</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endParaRPr kumimoji="0" lang="en-US"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2801147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linds(horizont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linds(horizontal)">
                                      <p:cBhvr>
                                        <p:cTn id="2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CF55F7-0C78-4509-9A0A-A8086C2ED757}"/>
              </a:ext>
            </a:extLst>
          </p:cNvPr>
          <p:cNvSpPr txBox="1"/>
          <p:nvPr/>
        </p:nvSpPr>
        <p:spPr>
          <a:xfrm>
            <a:off x="295275" y="161926"/>
            <a:ext cx="5117973"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3)  Must Know the Reason of Existence</a:t>
            </a:r>
            <a:r>
              <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rPr>
              <a:t> </a:t>
            </a:r>
          </a:p>
        </p:txBody>
      </p:sp>
      <p:sp>
        <p:nvSpPr>
          <p:cNvPr id="9" name="TextBox 8">
            <a:extLst>
              <a:ext uri="{FF2B5EF4-FFF2-40B4-BE49-F238E27FC236}">
                <a16:creationId xmlns:a16="http://schemas.microsoft.com/office/drawing/2014/main" id="{98A818AC-9A67-4AA8-AD50-ABB0FA7BC78F}"/>
              </a:ext>
            </a:extLst>
          </p:cNvPr>
          <p:cNvSpPr txBox="1"/>
          <p:nvPr/>
        </p:nvSpPr>
        <p:spPr>
          <a:xfrm>
            <a:off x="254793" y="583670"/>
            <a:ext cx="8624888" cy="1138773"/>
          </a:xfrm>
          <a:prstGeom prst="rect">
            <a:avLst/>
          </a:prstGeom>
          <a:noFill/>
        </p:spPr>
        <p:txBody>
          <a:bodyPr wrap="square">
            <a:spAutoFit/>
          </a:bodyPr>
          <a:lstStyle/>
          <a:p>
            <a:r>
              <a:rPr lang="en-PH" sz="2200" dirty="0">
                <a:latin typeface="Times New Roman" panose="02020603050405020304" pitchFamily="18" charset="0"/>
                <a:cs typeface="Times New Roman" panose="02020603050405020304" pitchFamily="18" charset="0"/>
              </a:rPr>
              <a:t>All</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of</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you</a:t>
            </a:r>
            <a:r>
              <a:rPr lang="ko-KR" altLang="en-US" sz="2200" dirty="0">
                <a:latin typeface="Times New Roman" panose="02020603050405020304" pitchFamily="18" charset="0"/>
                <a:cs typeface="Times New Roman" panose="02020603050405020304" pitchFamily="18" charset="0"/>
              </a:rPr>
              <a:t> </a:t>
            </a:r>
            <a:r>
              <a:rPr lang="en-PH" altLang="ko-KR" sz="2200" dirty="0">
                <a:latin typeface="Times New Roman" panose="02020603050405020304" pitchFamily="18" charset="0"/>
                <a:cs typeface="Times New Roman" panose="02020603050405020304" pitchFamily="18" charset="0"/>
              </a:rPr>
              <a:t>came to the earth not by incident or accident because you are only one in this world</a:t>
            </a:r>
            <a:r>
              <a:rPr lang="en-PH" altLang="ko-KR" sz="2400" dirty="0">
                <a:latin typeface="Times New Roman" panose="02020603050405020304" pitchFamily="18" charset="0"/>
                <a:cs typeface="Times New Roman" panose="02020603050405020304" pitchFamily="18" charset="0"/>
              </a:rPr>
              <a:t>. </a:t>
            </a:r>
            <a:endParaRPr lang="en-PH" altLang="ko-KR" sz="2000" dirty="0">
              <a:latin typeface="HY견명조" panose="02030600000101010101" pitchFamily="18" charset="-127"/>
              <a:ea typeface="HY견명조" panose="02030600000101010101" pitchFamily="18" charset="-127"/>
              <a:cs typeface="Times New Roman" panose="02020603050405020304" pitchFamily="18" charset="0"/>
            </a:endParaRPr>
          </a:p>
          <a:p>
            <a:r>
              <a:rPr lang="en-PH" altLang="ko-KR" sz="2200" dirty="0">
                <a:latin typeface="Times New Roman" panose="02020603050405020304" pitchFamily="18" charset="0"/>
                <a:cs typeface="Times New Roman" panose="02020603050405020304" pitchFamily="18" charset="0"/>
              </a:rPr>
              <a:t>You came to the earth by the invisible great power  </a:t>
            </a:r>
          </a:p>
        </p:txBody>
      </p:sp>
      <p:sp>
        <p:nvSpPr>
          <p:cNvPr id="10" name="TextBox 9">
            <a:extLst>
              <a:ext uri="{FF2B5EF4-FFF2-40B4-BE49-F238E27FC236}">
                <a16:creationId xmlns:a16="http://schemas.microsoft.com/office/drawing/2014/main" id="{C7821D30-9F77-4122-B2C8-AAD61932A1AE}"/>
              </a:ext>
            </a:extLst>
          </p:cNvPr>
          <p:cNvSpPr txBox="1"/>
          <p:nvPr/>
        </p:nvSpPr>
        <p:spPr>
          <a:xfrm>
            <a:off x="426242" y="1933197"/>
            <a:ext cx="7929563" cy="461665"/>
          </a:xfrm>
          <a:prstGeom prst="rect">
            <a:avLst/>
          </a:prstGeom>
          <a:solidFill>
            <a:srgbClr val="66FFFF"/>
          </a:solidFill>
          <a:ln>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You must know that you are most valuable person in this earth  </a:t>
            </a:r>
          </a:p>
        </p:txBody>
      </p:sp>
      <p:sp>
        <p:nvSpPr>
          <p:cNvPr id="15" name="TextBox 14">
            <a:extLst>
              <a:ext uri="{FF2B5EF4-FFF2-40B4-BE49-F238E27FC236}">
                <a16:creationId xmlns:a16="http://schemas.microsoft.com/office/drawing/2014/main" id="{79D55227-279A-4121-A642-BAC853F47C57}"/>
              </a:ext>
            </a:extLst>
          </p:cNvPr>
          <p:cNvSpPr txBox="1"/>
          <p:nvPr/>
        </p:nvSpPr>
        <p:spPr>
          <a:xfrm>
            <a:off x="1666874" y="2605616"/>
            <a:ext cx="5195888" cy="461665"/>
          </a:xfrm>
          <a:prstGeom prst="rect">
            <a:avLst/>
          </a:prstGeom>
          <a:solidFill>
            <a:srgbClr val="66FFFF"/>
          </a:solidFill>
          <a:ln>
            <a:solidFill>
              <a:schemeClr val="tx1"/>
            </a:solidFill>
          </a:ln>
        </p:spPr>
        <p:txBody>
          <a:bodyPr wrap="square" rtlCol="0">
            <a:spAutoFit/>
          </a:bodyPr>
          <a:lstStyle/>
          <a:p>
            <a:pPr algn="ctr"/>
            <a:r>
              <a:rPr lang="en-US" altLang="ko-KR" sz="2400" dirty="0">
                <a:latin typeface="Times New Roman" panose="02020603050405020304" pitchFamily="18" charset="0"/>
              </a:rPr>
              <a:t>You are existing in the world to be loved  </a:t>
            </a:r>
          </a:p>
        </p:txBody>
      </p:sp>
      <p:sp>
        <p:nvSpPr>
          <p:cNvPr id="16" name="TextBox 15">
            <a:extLst>
              <a:ext uri="{FF2B5EF4-FFF2-40B4-BE49-F238E27FC236}">
                <a16:creationId xmlns:a16="http://schemas.microsoft.com/office/drawing/2014/main" id="{77DADCEC-D9CA-4759-A87D-C9069A098994}"/>
              </a:ext>
            </a:extLst>
          </p:cNvPr>
          <p:cNvSpPr txBox="1"/>
          <p:nvPr/>
        </p:nvSpPr>
        <p:spPr>
          <a:xfrm>
            <a:off x="314325" y="3236722"/>
            <a:ext cx="8515350" cy="1107996"/>
          </a:xfrm>
          <a:prstGeom prst="rect">
            <a:avLst/>
          </a:prstGeom>
          <a:solidFill>
            <a:srgbClr val="FFFF00"/>
          </a:solidFill>
          <a:ln>
            <a:solidFill>
              <a:schemeClr val="tx1"/>
            </a:solidFill>
          </a:ln>
        </p:spPr>
        <p:txBody>
          <a:bodyPr wrap="square" rtlCol="0">
            <a:spAutoFit/>
          </a:bodyPr>
          <a:lstStyle/>
          <a:p>
            <a:r>
              <a:rPr lang="en-PH" altLang="ko-KR" sz="2200" b="0" i="1" dirty="0">
                <a:solidFill>
                  <a:srgbClr val="202020"/>
                </a:solidFill>
                <a:effectLst/>
                <a:latin typeface="Times New Roman" panose="02020603050405020304" pitchFamily="18" charset="0"/>
                <a:cs typeface="Times New Roman" panose="02020603050405020304" pitchFamily="18" charset="0"/>
              </a:rPr>
              <a:t>Romans</a:t>
            </a:r>
            <a:r>
              <a:rPr lang="ko-KR" altLang="en-US" sz="2200" b="0" i="1" dirty="0">
                <a:solidFill>
                  <a:srgbClr val="202020"/>
                </a:solidFill>
                <a:effectLst/>
                <a:latin typeface="Times New Roman" panose="02020603050405020304" pitchFamily="18" charset="0"/>
                <a:cs typeface="Times New Roman" panose="02020603050405020304" pitchFamily="18" charset="0"/>
              </a:rPr>
              <a:t> </a:t>
            </a:r>
            <a:r>
              <a:rPr lang="en-PH" altLang="ko-KR" sz="2200" b="0" i="1" dirty="0">
                <a:solidFill>
                  <a:srgbClr val="202020"/>
                </a:solidFill>
                <a:effectLst/>
                <a:latin typeface="Times New Roman" panose="02020603050405020304" pitchFamily="18" charset="0"/>
                <a:cs typeface="Times New Roman" panose="02020603050405020304" pitchFamily="18" charset="0"/>
              </a:rPr>
              <a:t>12:1 &lt;</a:t>
            </a:r>
            <a:r>
              <a:rPr lang="en-PH" sz="2200" b="0" i="1" dirty="0">
                <a:solidFill>
                  <a:srgbClr val="202020"/>
                </a:solidFill>
                <a:effectLst/>
                <a:latin typeface="Times New Roman" panose="02020603050405020304" pitchFamily="18" charset="0"/>
                <a:cs typeface="Times New Roman" panose="02020603050405020304" pitchFamily="18" charset="0"/>
              </a:rPr>
              <a:t>Therefore, I urge you, </a:t>
            </a:r>
            <a:r>
              <a:rPr lang="en-PH" sz="2200" b="0" i="1" u="none" strike="noStrike" dirty="0">
                <a:solidFill>
                  <a:srgbClr val="07009A"/>
                </a:solidFill>
                <a:effectLst/>
                <a:latin typeface="Times New Roman" panose="02020603050405020304" pitchFamily="18" charset="0"/>
                <a:cs typeface="Times New Roman" panose="02020603050405020304" pitchFamily="18" charset="0"/>
              </a:rPr>
              <a:t>brother</a:t>
            </a:r>
            <a:r>
              <a:rPr lang="en-PH" sz="2200" b="0" i="1" dirty="0">
                <a:solidFill>
                  <a:srgbClr val="202020"/>
                </a:solidFill>
                <a:effectLst/>
                <a:latin typeface="Times New Roman" panose="02020603050405020304" pitchFamily="18" charset="0"/>
                <a:cs typeface="Times New Roman" panose="02020603050405020304" pitchFamily="18" charset="0"/>
              </a:rPr>
              <a:t>s, in view of God's mercy, to offer your bodies as living sacrifices, holy and pleasing to God--this is your </a:t>
            </a:r>
            <a:r>
              <a:rPr lang="en-PH" sz="2200" b="0" i="1" u="none" strike="noStrike" dirty="0">
                <a:solidFill>
                  <a:srgbClr val="07009A"/>
                </a:solidFill>
                <a:effectLst/>
                <a:latin typeface="Times New Roman" panose="02020603050405020304" pitchFamily="18" charset="0"/>
                <a:cs typeface="Times New Roman" panose="02020603050405020304" pitchFamily="18" charset="0"/>
              </a:rPr>
              <a:t>spirit</a:t>
            </a:r>
            <a:r>
              <a:rPr lang="en-PH" sz="2200" b="0" i="1" dirty="0">
                <a:solidFill>
                  <a:srgbClr val="202020"/>
                </a:solidFill>
                <a:effectLst/>
                <a:latin typeface="Times New Roman" panose="02020603050405020304" pitchFamily="18" charset="0"/>
                <a:cs typeface="Times New Roman" panose="02020603050405020304" pitchFamily="18" charset="0"/>
              </a:rPr>
              <a:t>ual act of worship&gt;</a:t>
            </a:r>
          </a:p>
        </p:txBody>
      </p:sp>
      <p:sp>
        <p:nvSpPr>
          <p:cNvPr id="17" name="TextBox 16">
            <a:extLst>
              <a:ext uri="{FF2B5EF4-FFF2-40B4-BE49-F238E27FC236}">
                <a16:creationId xmlns:a16="http://schemas.microsoft.com/office/drawing/2014/main" id="{2BF4BC1A-DFB2-4B70-BFB0-35CF685C8CC6}"/>
              </a:ext>
            </a:extLst>
          </p:cNvPr>
          <p:cNvSpPr txBox="1"/>
          <p:nvPr/>
        </p:nvSpPr>
        <p:spPr>
          <a:xfrm>
            <a:off x="1843086" y="4581560"/>
            <a:ext cx="5448301" cy="461665"/>
          </a:xfrm>
          <a:prstGeom prst="rect">
            <a:avLst/>
          </a:prstGeom>
          <a:solidFill>
            <a:srgbClr val="FFCCFF"/>
          </a:solidFill>
          <a:ln>
            <a:solidFill>
              <a:schemeClr val="tx1"/>
            </a:solidFill>
          </a:ln>
        </p:spPr>
        <p:txBody>
          <a:bodyPr wrap="square" rtlCol="0">
            <a:spAutoFit/>
          </a:bodyPr>
          <a:lstStyle/>
          <a:p>
            <a:r>
              <a:rPr lang="en-US" altLang="ko-KR" sz="2400" dirty="0">
                <a:latin typeface="Times New Roman" panose="02020603050405020304" pitchFamily="18" charset="0"/>
              </a:rPr>
              <a:t>The reason of existence – Pleasing to God </a:t>
            </a:r>
          </a:p>
        </p:txBody>
      </p:sp>
    </p:spTree>
    <p:extLst>
      <p:ext uri="{BB962C8B-B14F-4D97-AF65-F5344CB8AC3E}">
        <p14:creationId xmlns:p14="http://schemas.microsoft.com/office/powerpoint/2010/main" val="165097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linds(horizont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linds(horizontal)">
                                      <p:cBhvr>
                                        <p:cTn id="17" dur="500"/>
                                        <p:tgtEl>
                                          <p:spTgt spid="16"/>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linds(horizontal)">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5"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1">
            <a:extLst>
              <a:ext uri="{FF2B5EF4-FFF2-40B4-BE49-F238E27FC236}">
                <a16:creationId xmlns:a16="http://schemas.microsoft.com/office/drawing/2014/main" id="{5DC8B056-1585-8DE8-6B7F-14EF01C36DDD}"/>
              </a:ext>
            </a:extLst>
          </p:cNvPr>
          <p:cNvSpPr txBox="1">
            <a:spLocks noChangeArrowheads="1"/>
          </p:cNvSpPr>
          <p:nvPr/>
        </p:nvSpPr>
        <p:spPr bwMode="auto">
          <a:xfrm>
            <a:off x="523875" y="152400"/>
            <a:ext cx="7829550" cy="1108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en-PH" altLang="en-US" sz="2200">
                <a:latin typeface="Times New Roman" panose="02020603050405020304" pitchFamily="18" charset="0"/>
                <a:cs typeface="Times New Roman" panose="02020603050405020304" pitchFamily="18" charset="0"/>
              </a:rPr>
              <a:t>For any building, the foundation is critical. </a:t>
            </a:r>
          </a:p>
          <a:p>
            <a:pPr>
              <a:lnSpc>
                <a:spcPct val="100000"/>
              </a:lnSpc>
              <a:spcBef>
                <a:spcPct val="0"/>
              </a:spcBef>
              <a:buFontTx/>
              <a:buNone/>
            </a:pPr>
            <a:r>
              <a:rPr lang="en-PH" altLang="en-US" sz="2200">
                <a:latin typeface="Times New Roman" panose="02020603050405020304" pitchFamily="18" charset="0"/>
                <a:cs typeface="Times New Roman" panose="02020603050405020304" pitchFamily="18" charset="0"/>
              </a:rPr>
              <a:t>It must be deep enough and solid enough to withstand the weight of building and other stresses.   </a:t>
            </a:r>
          </a:p>
        </p:txBody>
      </p:sp>
      <p:sp>
        <p:nvSpPr>
          <p:cNvPr id="3" name="TextBox 2">
            <a:extLst>
              <a:ext uri="{FF2B5EF4-FFF2-40B4-BE49-F238E27FC236}">
                <a16:creationId xmlns:a16="http://schemas.microsoft.com/office/drawing/2014/main" id="{B8FA2616-D74B-6D1E-BBA7-86F97CC867DE}"/>
              </a:ext>
            </a:extLst>
          </p:cNvPr>
          <p:cNvSpPr txBox="1">
            <a:spLocks noChangeArrowheads="1"/>
          </p:cNvSpPr>
          <p:nvPr/>
        </p:nvSpPr>
        <p:spPr bwMode="auto">
          <a:xfrm>
            <a:off x="523875" y="1390650"/>
            <a:ext cx="7924800" cy="7699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en-PH" altLang="en-US" sz="2200">
                <a:latin typeface="Times New Roman" panose="02020603050405020304" pitchFamily="18" charset="0"/>
                <a:cs typeface="Times New Roman" panose="02020603050405020304" pitchFamily="18" charset="0"/>
              </a:rPr>
              <a:t>Lives are like building, and the quality of each one’s foundation will determine the quality of the whole.  </a:t>
            </a:r>
          </a:p>
        </p:txBody>
      </p:sp>
      <p:sp>
        <p:nvSpPr>
          <p:cNvPr id="4" name="TextBox 3">
            <a:extLst>
              <a:ext uri="{FF2B5EF4-FFF2-40B4-BE49-F238E27FC236}">
                <a16:creationId xmlns:a16="http://schemas.microsoft.com/office/drawing/2014/main" id="{A3077F1F-897E-3121-B244-BA566B2418F5}"/>
              </a:ext>
            </a:extLst>
          </p:cNvPr>
          <p:cNvSpPr txBox="1">
            <a:spLocks noChangeArrowheads="1"/>
          </p:cNvSpPr>
          <p:nvPr/>
        </p:nvSpPr>
        <p:spPr bwMode="auto">
          <a:xfrm>
            <a:off x="523875" y="2290763"/>
            <a:ext cx="8267700" cy="3478212"/>
          </a:xfrm>
          <a:prstGeom prst="rect">
            <a:avLst/>
          </a:prstGeom>
          <a:solidFill>
            <a:srgbClr val="FFFF00"/>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en-PH" altLang="en-US" sz="2200">
                <a:solidFill>
                  <a:srgbClr val="202020"/>
                </a:solidFill>
                <a:latin typeface="Times New Roman" panose="02020603050405020304" pitchFamily="18" charset="0"/>
                <a:cs typeface="Times New Roman" panose="02020603050405020304" pitchFamily="18" charset="0"/>
              </a:rPr>
              <a:t>Matthew 7:24-27 “Therefore </a:t>
            </a:r>
            <a:r>
              <a:rPr lang="en-PH" altLang="en-US" sz="2200" u="sng">
                <a:solidFill>
                  <a:srgbClr val="202020"/>
                </a:solidFill>
                <a:latin typeface="Times New Roman" panose="02020603050405020304" pitchFamily="18" charset="0"/>
                <a:cs typeface="Times New Roman" panose="02020603050405020304" pitchFamily="18" charset="0"/>
              </a:rPr>
              <a:t>everyone who hears these words of mine and puts them into practice</a:t>
            </a:r>
            <a:r>
              <a:rPr lang="en-PH" altLang="en-US" sz="2200">
                <a:solidFill>
                  <a:srgbClr val="202020"/>
                </a:solidFill>
                <a:latin typeface="Times New Roman" panose="02020603050405020304" pitchFamily="18" charset="0"/>
                <a:cs typeface="Times New Roman" panose="02020603050405020304" pitchFamily="18" charset="0"/>
              </a:rPr>
              <a:t> is like a wise man who built his house on the rock. </a:t>
            </a:r>
          </a:p>
          <a:p>
            <a:pPr>
              <a:lnSpc>
                <a:spcPct val="100000"/>
              </a:lnSpc>
              <a:spcBef>
                <a:spcPct val="0"/>
              </a:spcBef>
              <a:buFontTx/>
              <a:buNone/>
            </a:pPr>
            <a:r>
              <a:rPr lang="en-PH" altLang="en-US" sz="2200">
                <a:solidFill>
                  <a:srgbClr val="202020"/>
                </a:solidFill>
                <a:latin typeface="Times New Roman" panose="02020603050405020304" pitchFamily="18" charset="0"/>
                <a:cs typeface="Times New Roman" panose="02020603050405020304" pitchFamily="18" charset="0"/>
              </a:rPr>
              <a:t>The </a:t>
            </a:r>
            <a:r>
              <a:rPr lang="en-PH" altLang="en-US" sz="2200">
                <a:solidFill>
                  <a:srgbClr val="07009A"/>
                </a:solidFill>
                <a:latin typeface="Times New Roman" panose="02020603050405020304" pitchFamily="18" charset="0"/>
                <a:cs typeface="Times New Roman" panose="02020603050405020304" pitchFamily="18" charset="0"/>
              </a:rPr>
              <a:t>rain</a:t>
            </a:r>
            <a:r>
              <a:rPr lang="en-PH" altLang="en-US" sz="2200">
                <a:solidFill>
                  <a:srgbClr val="202020"/>
                </a:solidFill>
                <a:latin typeface="Times New Roman" panose="02020603050405020304" pitchFamily="18" charset="0"/>
                <a:cs typeface="Times New Roman" panose="02020603050405020304" pitchFamily="18" charset="0"/>
              </a:rPr>
              <a:t> came down, the streams rose, and the winds blew and beat against that house; yet it did not fall, because it had its </a:t>
            </a:r>
            <a:r>
              <a:rPr lang="en-PH" altLang="en-US" sz="2200">
                <a:solidFill>
                  <a:srgbClr val="07009A"/>
                </a:solidFill>
                <a:latin typeface="Times New Roman" panose="02020603050405020304" pitchFamily="18" charset="0"/>
                <a:cs typeface="Times New Roman" panose="02020603050405020304" pitchFamily="18" charset="0"/>
              </a:rPr>
              <a:t>foundation</a:t>
            </a:r>
            <a:r>
              <a:rPr lang="en-PH" altLang="en-US" sz="2200">
                <a:solidFill>
                  <a:srgbClr val="202020"/>
                </a:solidFill>
                <a:latin typeface="Times New Roman" panose="02020603050405020304" pitchFamily="18" charset="0"/>
                <a:cs typeface="Times New Roman" panose="02020603050405020304" pitchFamily="18" charset="0"/>
              </a:rPr>
              <a:t> on the rock. </a:t>
            </a:r>
          </a:p>
          <a:p>
            <a:pPr>
              <a:lnSpc>
                <a:spcPct val="100000"/>
              </a:lnSpc>
              <a:spcBef>
                <a:spcPct val="0"/>
              </a:spcBef>
              <a:buFontTx/>
              <a:buNone/>
            </a:pPr>
            <a:r>
              <a:rPr lang="en-PH" altLang="en-US" sz="2200">
                <a:solidFill>
                  <a:srgbClr val="202020"/>
                </a:solidFill>
                <a:latin typeface="Times New Roman" panose="02020603050405020304" pitchFamily="18" charset="0"/>
                <a:cs typeface="Times New Roman" panose="02020603050405020304" pitchFamily="18" charset="0"/>
              </a:rPr>
              <a:t>But </a:t>
            </a:r>
            <a:r>
              <a:rPr lang="en-PH" altLang="en-US" sz="2200" u="sng">
                <a:solidFill>
                  <a:srgbClr val="202020"/>
                </a:solidFill>
                <a:latin typeface="Times New Roman" panose="02020603050405020304" pitchFamily="18" charset="0"/>
                <a:cs typeface="Times New Roman" panose="02020603050405020304" pitchFamily="18" charset="0"/>
              </a:rPr>
              <a:t>everyone who hears these words of mine and does not put them into practice</a:t>
            </a:r>
            <a:r>
              <a:rPr lang="en-PH" altLang="en-US" sz="2200">
                <a:solidFill>
                  <a:srgbClr val="202020"/>
                </a:solidFill>
                <a:latin typeface="Times New Roman" panose="02020603050405020304" pitchFamily="18" charset="0"/>
                <a:cs typeface="Times New Roman" panose="02020603050405020304" pitchFamily="18" charset="0"/>
              </a:rPr>
              <a:t> is like a foolish man who built his house on sand. </a:t>
            </a:r>
          </a:p>
          <a:p>
            <a:pPr>
              <a:lnSpc>
                <a:spcPct val="100000"/>
              </a:lnSpc>
              <a:spcBef>
                <a:spcPct val="0"/>
              </a:spcBef>
              <a:buFontTx/>
              <a:buNone/>
            </a:pPr>
            <a:r>
              <a:rPr lang="en-PH" altLang="en-US" sz="2200">
                <a:solidFill>
                  <a:srgbClr val="202020"/>
                </a:solidFill>
                <a:latin typeface="Times New Roman" panose="02020603050405020304" pitchFamily="18" charset="0"/>
                <a:cs typeface="Times New Roman" panose="02020603050405020304" pitchFamily="18" charset="0"/>
              </a:rPr>
              <a:t>The </a:t>
            </a:r>
            <a:r>
              <a:rPr lang="en-PH" altLang="en-US" sz="2200">
                <a:solidFill>
                  <a:srgbClr val="07009A"/>
                </a:solidFill>
                <a:latin typeface="Times New Roman" panose="02020603050405020304" pitchFamily="18" charset="0"/>
                <a:cs typeface="Times New Roman" panose="02020603050405020304" pitchFamily="18" charset="0"/>
              </a:rPr>
              <a:t>rain</a:t>
            </a:r>
            <a:r>
              <a:rPr lang="en-PH" altLang="en-US" sz="2200">
                <a:solidFill>
                  <a:srgbClr val="202020"/>
                </a:solidFill>
                <a:latin typeface="Times New Roman" panose="02020603050405020304" pitchFamily="18" charset="0"/>
                <a:cs typeface="Times New Roman" panose="02020603050405020304" pitchFamily="18" charset="0"/>
              </a:rPr>
              <a:t> came down, the streams rose, and the winds blew and beat against that house, and it fell with a great crash."</a:t>
            </a:r>
            <a:endParaRPr lang="en-PH" altLang="en-US" sz="2200">
              <a:latin typeface="Times New Roman" panose="02020603050405020304" pitchFamily="18" charset="0"/>
              <a:cs typeface="Times New Roman" panose="02020603050405020304" pitchFamily="18" charset="0"/>
            </a:endParaRPr>
          </a:p>
        </p:txBody>
      </p:sp>
      <p:sp>
        <p:nvSpPr>
          <p:cNvPr id="5" name="Oval 4">
            <a:extLst>
              <a:ext uri="{FF2B5EF4-FFF2-40B4-BE49-F238E27FC236}">
                <a16:creationId xmlns:a16="http://schemas.microsoft.com/office/drawing/2014/main" id="{1724BB17-1D46-A612-303F-6F7DB81278CA}"/>
              </a:ext>
            </a:extLst>
          </p:cNvPr>
          <p:cNvSpPr/>
          <p:nvPr/>
        </p:nvSpPr>
        <p:spPr>
          <a:xfrm>
            <a:off x="714375" y="6038850"/>
            <a:ext cx="2343150" cy="476250"/>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cs typeface="Times New Roman" panose="02020603050405020304" pitchFamily="18" charset="0"/>
              </a:rPr>
              <a:t>Foundation</a:t>
            </a:r>
          </a:p>
        </p:txBody>
      </p:sp>
      <p:sp>
        <p:nvSpPr>
          <p:cNvPr id="6" name="Rectangle: Rounded Corners 5">
            <a:extLst>
              <a:ext uri="{FF2B5EF4-FFF2-40B4-BE49-F238E27FC236}">
                <a16:creationId xmlns:a16="http://schemas.microsoft.com/office/drawing/2014/main" id="{999CE6AD-F15A-0C3F-063B-1D57337A9CCA}"/>
              </a:ext>
            </a:extLst>
          </p:cNvPr>
          <p:cNvSpPr/>
          <p:nvPr/>
        </p:nvSpPr>
        <p:spPr>
          <a:xfrm>
            <a:off x="4300538" y="6038850"/>
            <a:ext cx="3952875" cy="476250"/>
          </a:xfrm>
          <a:prstGeom prst="roundRect">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cs typeface="Times New Roman" panose="02020603050405020304" pitchFamily="18" charset="0"/>
              </a:rPr>
              <a:t>To practice the Word of God</a:t>
            </a:r>
          </a:p>
        </p:txBody>
      </p:sp>
      <p:sp>
        <p:nvSpPr>
          <p:cNvPr id="7" name="Arrow: Right 6">
            <a:extLst>
              <a:ext uri="{FF2B5EF4-FFF2-40B4-BE49-F238E27FC236}">
                <a16:creationId xmlns:a16="http://schemas.microsoft.com/office/drawing/2014/main" id="{C3AD75C1-C1B1-7D05-2572-5FDF8A63642D}"/>
              </a:ext>
            </a:extLst>
          </p:cNvPr>
          <p:cNvSpPr/>
          <p:nvPr/>
        </p:nvSpPr>
        <p:spPr>
          <a:xfrm>
            <a:off x="3348038" y="6124575"/>
            <a:ext cx="638175" cy="342900"/>
          </a:xfrm>
          <a:prstGeom prst="righ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PH"/>
          </a:p>
        </p:txBody>
      </p:sp>
    </p:spTree>
    <p:extLst>
      <p:ext uri="{BB962C8B-B14F-4D97-AF65-F5344CB8AC3E}">
        <p14:creationId xmlns:p14="http://schemas.microsoft.com/office/powerpoint/2010/main" val="34626796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1BDB8F-F1AA-4FFD-A8C0-6DEA803353B6}"/>
              </a:ext>
            </a:extLst>
          </p:cNvPr>
          <p:cNvSpPr txBox="1"/>
          <p:nvPr/>
        </p:nvSpPr>
        <p:spPr>
          <a:xfrm>
            <a:off x="428626" y="190500"/>
            <a:ext cx="22860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4)  Take Action</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4BB7569F-A413-4681-B7F9-8983F667EB17}"/>
              </a:ext>
            </a:extLst>
          </p:cNvPr>
          <p:cNvSpPr txBox="1"/>
          <p:nvPr/>
        </p:nvSpPr>
        <p:spPr>
          <a:xfrm>
            <a:off x="103584" y="652165"/>
            <a:ext cx="8936832" cy="830997"/>
          </a:xfrm>
          <a:prstGeom prst="rect">
            <a:avLst/>
          </a:prstGeom>
          <a:noFill/>
        </p:spPr>
        <p:txBody>
          <a:bodyPr wrap="square" rtlCol="0">
            <a:spAutoFit/>
          </a:bodyPr>
          <a:lstStyle/>
          <a:p>
            <a:r>
              <a:rPr lang="en-PH" altLang="ko-KR" sz="2400" dirty="0">
                <a:latin typeface="Times New Roman" panose="02020603050405020304" pitchFamily="18" charset="0"/>
                <a:cs typeface="Times New Roman" panose="02020603050405020304" pitchFamily="18" charset="0"/>
              </a:rPr>
              <a:t>Even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if you have a vision, confidence and know the reason of existence, if you don’t take action, it will be useless</a:t>
            </a:r>
            <a:endParaRPr kumimoji="0" lang="en-US" altLang="ko-KR"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endParaRPr>
          </a:p>
        </p:txBody>
      </p:sp>
      <p:sp>
        <p:nvSpPr>
          <p:cNvPr id="5" name="TextBox 4">
            <a:extLst>
              <a:ext uri="{FF2B5EF4-FFF2-40B4-BE49-F238E27FC236}">
                <a16:creationId xmlns:a16="http://schemas.microsoft.com/office/drawing/2014/main" id="{C4D46F04-DDA1-4C2A-85E1-0355BFD8BA41}"/>
              </a:ext>
            </a:extLst>
          </p:cNvPr>
          <p:cNvSpPr txBox="1"/>
          <p:nvPr/>
        </p:nvSpPr>
        <p:spPr>
          <a:xfrm>
            <a:off x="103584" y="1564243"/>
            <a:ext cx="8792766"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It's easy to get excited about a vision, but often the vision doesn't translate into action</a:t>
            </a:r>
            <a:endParaRPr kumimoji="0" lang="en-US"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 name="TextBox 6">
            <a:extLst>
              <a:ext uri="{FF2B5EF4-FFF2-40B4-BE49-F238E27FC236}">
                <a16:creationId xmlns:a16="http://schemas.microsoft.com/office/drawing/2014/main" id="{C9C4013F-A4D2-41B8-BC74-7DA869B9671C}"/>
              </a:ext>
            </a:extLst>
          </p:cNvPr>
          <p:cNvSpPr txBox="1"/>
          <p:nvPr/>
        </p:nvSpPr>
        <p:spPr>
          <a:xfrm>
            <a:off x="2075260" y="2620446"/>
            <a:ext cx="3192066"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Turn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Vision</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into</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Action</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3" name="TextBox 12">
            <a:extLst>
              <a:ext uri="{FF2B5EF4-FFF2-40B4-BE49-F238E27FC236}">
                <a16:creationId xmlns:a16="http://schemas.microsoft.com/office/drawing/2014/main" id="{A3DDB2B7-A0E4-4F8F-B27E-86A2ED3D8C51}"/>
              </a:ext>
            </a:extLst>
          </p:cNvPr>
          <p:cNvSpPr txBox="1"/>
          <p:nvPr/>
        </p:nvSpPr>
        <p:spPr>
          <a:xfrm>
            <a:off x="290512" y="3429000"/>
            <a:ext cx="8058150" cy="830997"/>
          </a:xfrm>
          <a:prstGeom prst="rect">
            <a:avLst/>
          </a:prstGeom>
          <a:solidFill>
            <a:srgbClr val="FFFF00"/>
          </a:solidFill>
          <a:ln>
            <a:solidFill>
              <a:schemeClr val="tx1"/>
            </a:solidFill>
          </a:ln>
        </p:spPr>
        <p:txBody>
          <a:bodyPr wrap="square" rtlCol="0">
            <a:spAutoFit/>
          </a:bodyPr>
          <a:lstStyle/>
          <a:p>
            <a:r>
              <a:rPr lang="en-PH" sz="2400" b="0" i="1" dirty="0">
                <a:solidFill>
                  <a:srgbClr val="202020"/>
                </a:solidFill>
                <a:effectLst/>
                <a:latin typeface="Times New Roman" panose="02020603050405020304" pitchFamily="18" charset="0"/>
                <a:cs typeface="Times New Roman" panose="02020603050405020304" pitchFamily="18" charset="0"/>
              </a:rPr>
              <a:t>James 2:22 &lt;You see that his faith and his actions were working together, and his faith was made complete by what he did.&gt;</a:t>
            </a:r>
            <a:endParaRPr lang="en-PH" sz="2400" b="0" i="1" dirty="0">
              <a:solidFill>
                <a:srgbClr val="556777"/>
              </a:solidFill>
              <a:effectLst/>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181025C2-7E7B-480A-9F6E-9BBA53384133}"/>
              </a:ext>
            </a:extLst>
          </p:cNvPr>
          <p:cNvSpPr txBox="1"/>
          <p:nvPr/>
        </p:nvSpPr>
        <p:spPr>
          <a:xfrm>
            <a:off x="2714626" y="4686300"/>
            <a:ext cx="3209925" cy="461665"/>
          </a:xfrm>
          <a:prstGeom prst="rect">
            <a:avLst/>
          </a:prstGeom>
          <a:solidFill>
            <a:srgbClr val="FFCCFF"/>
          </a:solidFill>
          <a:ln>
            <a:solidFill>
              <a:schemeClr val="tx1"/>
            </a:solidFill>
          </a:ln>
        </p:spPr>
        <p:txBody>
          <a:bodyPr wrap="square" rtlCol="0">
            <a:spAutoFit/>
          </a:bodyPr>
          <a:lstStyle/>
          <a:p>
            <a:r>
              <a:rPr lang="en-PH" sz="2400" dirty="0">
                <a:latin typeface="Times New Roman" panose="02020603050405020304" pitchFamily="18" charset="0"/>
                <a:ea typeface="HY견명조" panose="02030600000101010101" pitchFamily="18" charset="-127"/>
                <a:cs typeface="Times New Roman" panose="02020603050405020304" pitchFamily="18" charset="0"/>
              </a:rPr>
              <a:t>Not talk, but take action</a:t>
            </a:r>
          </a:p>
        </p:txBody>
      </p:sp>
    </p:spTree>
    <p:extLst>
      <p:ext uri="{BB962C8B-B14F-4D97-AF65-F5344CB8AC3E}">
        <p14:creationId xmlns:p14="http://schemas.microsoft.com/office/powerpoint/2010/main" val="3092047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linds(horizont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blinds(horizontal)">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3" grpId="0" animBg="1"/>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9FC10C7-01B2-4D80-A46F-F39B873AF7B7}"/>
              </a:ext>
            </a:extLst>
          </p:cNvPr>
          <p:cNvSpPr txBox="1"/>
          <p:nvPr/>
        </p:nvSpPr>
        <p:spPr>
          <a:xfrm>
            <a:off x="561975" y="209550"/>
            <a:ext cx="312420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5)  Continuity </a:t>
            </a:r>
            <a:r>
              <a:rPr lang="en-PH" sz="2000" dirty="0">
                <a:latin typeface="HY견명조" panose="02030600000101010101" pitchFamily="18" charset="-127"/>
                <a:ea typeface="HY견명조" panose="02030600000101010101" pitchFamily="18" charset="-127"/>
                <a:cs typeface="Times New Roman" panose="02020603050405020304" pitchFamily="18" charset="0"/>
              </a:rPr>
              <a:t> </a:t>
            </a:r>
            <a:r>
              <a:rPr lang="en-PH" sz="2400" dirty="0">
                <a:latin typeface="Times New Roman" panose="02020603050405020304" pitchFamily="18" charset="0"/>
                <a:cs typeface="Times New Roman" panose="02020603050405020304" pitchFamily="18" charset="0"/>
              </a:rPr>
              <a:t> </a:t>
            </a:r>
          </a:p>
        </p:txBody>
      </p:sp>
      <p:sp>
        <p:nvSpPr>
          <p:cNvPr id="4" name="TextBox 3">
            <a:extLst>
              <a:ext uri="{FF2B5EF4-FFF2-40B4-BE49-F238E27FC236}">
                <a16:creationId xmlns:a16="http://schemas.microsoft.com/office/drawing/2014/main" id="{9001F2B5-1C21-4600-968F-852721486786}"/>
              </a:ext>
            </a:extLst>
          </p:cNvPr>
          <p:cNvSpPr txBox="1"/>
          <p:nvPr/>
        </p:nvSpPr>
        <p:spPr>
          <a:xfrm>
            <a:off x="219074" y="671215"/>
            <a:ext cx="8429625"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If you stop in the middle of starting, what you have been doing in the past will be useless </a:t>
            </a:r>
          </a:p>
        </p:txBody>
      </p:sp>
      <p:sp>
        <p:nvSpPr>
          <p:cNvPr id="7" name="TextBox 6">
            <a:extLst>
              <a:ext uri="{FF2B5EF4-FFF2-40B4-BE49-F238E27FC236}">
                <a16:creationId xmlns:a16="http://schemas.microsoft.com/office/drawing/2014/main" id="{FEC970FB-6D66-4502-B928-782304F35489}"/>
              </a:ext>
            </a:extLst>
          </p:cNvPr>
          <p:cNvSpPr txBox="1"/>
          <p:nvPr/>
        </p:nvSpPr>
        <p:spPr>
          <a:xfrm>
            <a:off x="219074" y="1678722"/>
            <a:ext cx="8315324" cy="1569660"/>
          </a:xfrm>
          <a:prstGeom prst="rect">
            <a:avLst/>
          </a:prstGeom>
          <a:solidFill>
            <a:srgbClr val="FFFF00"/>
          </a:solidFill>
          <a:ln>
            <a:solidFill>
              <a:schemeClr val="tx1"/>
            </a:solidFill>
          </a:ln>
        </p:spPr>
        <p:txBody>
          <a:bodyPr wrap="square" rtlCol="0">
            <a:spAutoFit/>
          </a:bodyPr>
          <a:lstStyle/>
          <a:p>
            <a:r>
              <a:rPr lang="en-PH" sz="2400" b="0" i="1" dirty="0">
                <a:solidFill>
                  <a:srgbClr val="202020"/>
                </a:solidFill>
                <a:effectLst/>
                <a:latin typeface="Times New Roman" panose="02020603050405020304" pitchFamily="18" charset="0"/>
                <a:cs typeface="Times New Roman" panose="02020603050405020304" pitchFamily="18" charset="0"/>
              </a:rPr>
              <a:t>Revelation 2:10 &lt;Do not be afraid of what you are about to suffer. I tell you, the devil will put some of you in </a:t>
            </a:r>
            <a:r>
              <a:rPr lang="en-PH" sz="2400" b="0" i="1" u="none" strike="noStrike" dirty="0">
                <a:solidFill>
                  <a:srgbClr val="07009A"/>
                </a:solidFill>
                <a:effectLst/>
                <a:latin typeface="Times New Roman" panose="02020603050405020304" pitchFamily="18" charset="0"/>
                <a:cs typeface="Times New Roman" panose="02020603050405020304" pitchFamily="18" charset="0"/>
              </a:rPr>
              <a:t>prison</a:t>
            </a:r>
            <a:r>
              <a:rPr lang="en-PH" sz="2400" b="0" i="1" dirty="0">
                <a:solidFill>
                  <a:srgbClr val="202020"/>
                </a:solidFill>
                <a:effectLst/>
                <a:latin typeface="Times New Roman" panose="02020603050405020304" pitchFamily="18" charset="0"/>
                <a:cs typeface="Times New Roman" panose="02020603050405020304" pitchFamily="18" charset="0"/>
              </a:rPr>
              <a:t> to </a:t>
            </a:r>
            <a:r>
              <a:rPr lang="en-PH" sz="2400" b="0" i="1" u="none" strike="noStrike" dirty="0">
                <a:solidFill>
                  <a:srgbClr val="07009A"/>
                </a:solidFill>
                <a:effectLst/>
                <a:latin typeface="Times New Roman" panose="02020603050405020304" pitchFamily="18" charset="0"/>
                <a:cs typeface="Times New Roman" panose="02020603050405020304" pitchFamily="18" charset="0"/>
              </a:rPr>
              <a:t>test</a:t>
            </a:r>
            <a:r>
              <a:rPr lang="en-PH" sz="2400" b="0" i="1" dirty="0">
                <a:solidFill>
                  <a:srgbClr val="202020"/>
                </a:solidFill>
                <a:effectLst/>
                <a:latin typeface="Times New Roman" panose="02020603050405020304" pitchFamily="18" charset="0"/>
                <a:cs typeface="Times New Roman" panose="02020603050405020304" pitchFamily="18" charset="0"/>
              </a:rPr>
              <a:t> you, and you will suffer persecution for ten days. Be faithful, even to the point of death, and I will give you the </a:t>
            </a:r>
            <a:r>
              <a:rPr lang="en-PH" sz="2400" b="0" i="1" u="none" strike="noStrike" dirty="0">
                <a:solidFill>
                  <a:srgbClr val="07009A"/>
                </a:solidFill>
                <a:effectLst/>
                <a:latin typeface="Times New Roman" panose="02020603050405020304" pitchFamily="18" charset="0"/>
                <a:cs typeface="Times New Roman" panose="02020603050405020304" pitchFamily="18" charset="0"/>
              </a:rPr>
              <a:t>crown</a:t>
            </a:r>
            <a:r>
              <a:rPr lang="en-PH" sz="2400" b="0" i="1" dirty="0">
                <a:solidFill>
                  <a:srgbClr val="202020"/>
                </a:solidFill>
                <a:effectLst/>
                <a:latin typeface="Times New Roman" panose="02020603050405020304" pitchFamily="18" charset="0"/>
                <a:cs typeface="Times New Roman" panose="02020603050405020304" pitchFamily="18" charset="0"/>
              </a:rPr>
              <a:t> of </a:t>
            </a:r>
            <a:r>
              <a:rPr lang="en-PH" sz="2400" b="0" i="1" u="none" strike="noStrike" dirty="0">
                <a:solidFill>
                  <a:srgbClr val="07009A"/>
                </a:solidFill>
                <a:effectLst/>
                <a:latin typeface="Times New Roman" panose="02020603050405020304" pitchFamily="18" charset="0"/>
                <a:cs typeface="Times New Roman" panose="02020603050405020304" pitchFamily="18" charset="0"/>
              </a:rPr>
              <a:t>life&gt; </a:t>
            </a:r>
          </a:p>
        </p:txBody>
      </p:sp>
      <p:sp>
        <p:nvSpPr>
          <p:cNvPr id="8" name="TextBox 7">
            <a:extLst>
              <a:ext uri="{FF2B5EF4-FFF2-40B4-BE49-F238E27FC236}">
                <a16:creationId xmlns:a16="http://schemas.microsoft.com/office/drawing/2014/main" id="{BE0ACB9A-F3D1-4C5C-ADDC-C1076010D48D}"/>
              </a:ext>
            </a:extLst>
          </p:cNvPr>
          <p:cNvSpPr txBox="1"/>
          <p:nvPr/>
        </p:nvSpPr>
        <p:spPr>
          <a:xfrm>
            <a:off x="1828799" y="3609619"/>
            <a:ext cx="4476751" cy="461665"/>
          </a:xfrm>
          <a:prstGeom prst="rect">
            <a:avLst/>
          </a:prstGeom>
          <a:solidFill>
            <a:srgbClr val="66FFFF"/>
          </a:solidFill>
          <a:ln>
            <a:solidFill>
              <a:schemeClr val="tx1"/>
            </a:solidFill>
          </a:ln>
        </p:spPr>
        <p:txBody>
          <a:bodyPr wrap="square" rtlCol="0">
            <a:spAutoFit/>
          </a:bodyPr>
          <a:lstStyle/>
          <a:p>
            <a:r>
              <a:rPr lang="en-PH" sz="2400" dirty="0">
                <a:latin typeface="Times New Roman" panose="02020603050405020304" pitchFamily="18" charset="0"/>
                <a:cs typeface="Times New Roman" panose="02020603050405020304" pitchFamily="18" charset="0"/>
              </a:rPr>
              <a:t>Once start, don’t stop and finish it</a:t>
            </a:r>
            <a:endParaRPr kumimoji="0" lang="ko-KR" altLang="en-US" sz="2000" b="0" i="0" u="none" strike="noStrike" cap="none" normalizeH="0" baseline="0" dirty="0">
              <a:ln>
                <a:noFill/>
              </a:ln>
              <a:solidFill>
                <a:schemeClr val="tx1"/>
              </a:solidFill>
              <a:effectLst/>
              <a:latin typeface="HY견명조" panose="02030600000101010101" pitchFamily="18" charset="-127"/>
              <a:ea typeface="HY견명조" panose="02030600000101010101" pitchFamily="18" charset="-127"/>
            </a:endParaRPr>
          </a:p>
        </p:txBody>
      </p:sp>
      <p:sp>
        <p:nvSpPr>
          <p:cNvPr id="10" name="Arrow: Down 9">
            <a:extLst>
              <a:ext uri="{FF2B5EF4-FFF2-40B4-BE49-F238E27FC236}">
                <a16:creationId xmlns:a16="http://schemas.microsoft.com/office/drawing/2014/main" id="{B2157F9B-A7E5-463D-9873-48BB05F86CBB}"/>
              </a:ext>
            </a:extLst>
          </p:cNvPr>
          <p:cNvSpPr/>
          <p:nvPr/>
        </p:nvSpPr>
        <p:spPr>
          <a:xfrm>
            <a:off x="3752850" y="4318221"/>
            <a:ext cx="762000" cy="228600"/>
          </a:xfrm>
          <a:prstGeom prst="downArrow">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H"/>
          </a:p>
        </p:txBody>
      </p:sp>
      <p:sp>
        <p:nvSpPr>
          <p:cNvPr id="11" name="Oval 10">
            <a:extLst>
              <a:ext uri="{FF2B5EF4-FFF2-40B4-BE49-F238E27FC236}">
                <a16:creationId xmlns:a16="http://schemas.microsoft.com/office/drawing/2014/main" id="{22BF7ED1-2C42-4408-953F-DD8AA9120AA1}"/>
              </a:ext>
            </a:extLst>
          </p:cNvPr>
          <p:cNvSpPr/>
          <p:nvPr/>
        </p:nvSpPr>
        <p:spPr>
          <a:xfrm>
            <a:off x="2790825" y="4717613"/>
            <a:ext cx="2686050" cy="461665"/>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2400" dirty="0">
                <a:solidFill>
                  <a:schemeClr val="tx1"/>
                </a:solidFill>
                <a:latin typeface="Times New Roman" panose="02020603050405020304" pitchFamily="18" charset="0"/>
                <a:cs typeface="Times New Roman" panose="02020603050405020304" pitchFamily="18" charset="0"/>
              </a:rPr>
              <a:t>Success</a:t>
            </a:r>
            <a:endParaRPr lang="en-PH" sz="2000" dirty="0">
              <a:solidFill>
                <a:schemeClr val="tx1"/>
              </a:solidFill>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340735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6BECA3A-FDEA-40FF-BE8D-A46136E13690}"/>
              </a:ext>
            </a:extLst>
          </p:cNvPr>
          <p:cNvSpPr txBox="1"/>
          <p:nvPr/>
        </p:nvSpPr>
        <p:spPr>
          <a:xfrm>
            <a:off x="504825" y="142875"/>
            <a:ext cx="6496050"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6)  Keep</a:t>
            </a:r>
            <a:r>
              <a:rPr lang="ko-KR" altLang="en-US" sz="2400" dirty="0">
                <a:latin typeface="Times New Roman" panose="02020603050405020304" pitchFamily="18" charset="0"/>
                <a:cs typeface="Times New Roman" panose="02020603050405020304" pitchFamily="18" charset="0"/>
              </a:rPr>
              <a:t> </a:t>
            </a:r>
            <a:r>
              <a:rPr lang="en-PH" sz="2400" dirty="0">
                <a:latin typeface="Times New Roman" panose="02020603050405020304" pitchFamily="18" charset="0"/>
                <a:cs typeface="Times New Roman" panose="02020603050405020304" pitchFamily="18" charset="0"/>
              </a:rPr>
              <a:t>Moving Forward</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TextBox 2">
            <a:extLst>
              <a:ext uri="{FF2B5EF4-FFF2-40B4-BE49-F238E27FC236}">
                <a16:creationId xmlns:a16="http://schemas.microsoft.com/office/drawing/2014/main" id="{FD2246F3-DC18-41A2-97C0-345E4C17D038}"/>
              </a:ext>
            </a:extLst>
          </p:cNvPr>
          <p:cNvSpPr txBox="1"/>
          <p:nvPr/>
        </p:nvSpPr>
        <p:spPr>
          <a:xfrm>
            <a:off x="209550" y="614065"/>
            <a:ext cx="8734425" cy="461665"/>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Moving forward means not accepting it when life gets tough</a:t>
            </a:r>
            <a:r>
              <a:rPr kumimoji="0" lang="en-US" altLang="en-US" sz="24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7" name="TextBox 6">
            <a:extLst>
              <a:ext uri="{FF2B5EF4-FFF2-40B4-BE49-F238E27FC236}">
                <a16:creationId xmlns:a16="http://schemas.microsoft.com/office/drawing/2014/main" id="{1C78E33F-580B-40C8-8CE1-A03E29628CD4}"/>
              </a:ext>
            </a:extLst>
          </p:cNvPr>
          <p:cNvSpPr txBox="1"/>
          <p:nvPr/>
        </p:nvSpPr>
        <p:spPr>
          <a:xfrm>
            <a:off x="257174" y="1109008"/>
            <a:ext cx="8191500" cy="830997"/>
          </a:xfrm>
          <a:prstGeom prst="rect">
            <a:avLst/>
          </a:prstGeom>
          <a:noFill/>
        </p:spPr>
        <p:txBody>
          <a:bodyPr wrap="square" rtlCol="0">
            <a:spAutoFit/>
          </a:bodyPr>
          <a:lstStyle/>
          <a:p>
            <a:r>
              <a:rPr kumimoji="0" lang="en-US" altLang="en-US" sz="2400" b="0" i="0" u="none" strike="noStrike" cap="none" normalizeH="0" baseline="0" dirty="0">
                <a:ln>
                  <a:noFill/>
                </a:ln>
                <a:solidFill>
                  <a:srgbClr val="202124"/>
                </a:solidFill>
                <a:effectLst/>
                <a:latin typeface="Times New Roman" panose="02020603050405020304" pitchFamily="18" charset="0"/>
                <a:ea typeface="inherit"/>
                <a:cs typeface="Times New Roman" panose="02020603050405020304" pitchFamily="18" charset="0"/>
              </a:rPr>
              <a:t>It means that you are willing to keep going even when things are difficult</a:t>
            </a:r>
            <a:r>
              <a:rPr kumimoji="0" lang="en-US" altLang="ko-KR" sz="2000" b="0" i="0" u="none" strike="noStrike" cap="none" normalizeH="0" baseline="0" dirty="0">
                <a:ln>
                  <a:noFill/>
                </a:ln>
                <a:solidFill>
                  <a:srgbClr val="202124"/>
                </a:solidFill>
                <a:effectLst/>
                <a:latin typeface="HY견명조" panose="02030600000101010101" pitchFamily="18" charset="-127"/>
                <a:ea typeface="HY견명조" panose="02030600000101010101" pitchFamily="18" charset="-127"/>
                <a:cs typeface="Times New Roman" panose="02020603050405020304" pitchFamily="18" charset="0"/>
              </a:rPr>
              <a:t>.</a:t>
            </a:r>
            <a:endParaRPr lang="en-PH"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91664A04-3C1E-4F24-898D-51EF8A5C1EDE}"/>
              </a:ext>
            </a:extLst>
          </p:cNvPr>
          <p:cNvSpPr txBox="1"/>
          <p:nvPr/>
        </p:nvSpPr>
        <p:spPr>
          <a:xfrm>
            <a:off x="209550" y="1973283"/>
            <a:ext cx="7581900" cy="830997"/>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Moving forward also means that you do not allow external circumstances to stop you from the pursuit of your goals. </a:t>
            </a:r>
          </a:p>
        </p:txBody>
      </p:sp>
      <p:sp>
        <p:nvSpPr>
          <p:cNvPr id="11" name="TextBox 10">
            <a:extLst>
              <a:ext uri="{FF2B5EF4-FFF2-40B4-BE49-F238E27FC236}">
                <a16:creationId xmlns:a16="http://schemas.microsoft.com/office/drawing/2014/main" id="{8A79B59B-A2AA-4B38-937C-4DF4AF75F57E}"/>
              </a:ext>
            </a:extLst>
          </p:cNvPr>
          <p:cNvSpPr txBox="1"/>
          <p:nvPr/>
        </p:nvSpPr>
        <p:spPr>
          <a:xfrm>
            <a:off x="238123" y="2905570"/>
            <a:ext cx="8296275" cy="1200329"/>
          </a:xfrm>
          <a:prstGeom prst="rect">
            <a:avLst/>
          </a:prstGeom>
          <a:solidFill>
            <a:srgbClr val="FFFF00"/>
          </a:solidFill>
          <a:ln>
            <a:solidFill>
              <a:schemeClr val="tx1"/>
            </a:solidFill>
          </a:ln>
        </p:spPr>
        <p:txBody>
          <a:bodyPr wrap="square" rtlCol="0">
            <a:spAutoFit/>
          </a:bodyPr>
          <a:lstStyle/>
          <a:p>
            <a:r>
              <a:rPr lang="en-PH" sz="2400" b="0" i="1" dirty="0">
                <a:solidFill>
                  <a:srgbClr val="202020"/>
                </a:solidFill>
                <a:effectLst/>
                <a:latin typeface="Times New Roman" panose="02020603050405020304" pitchFamily="18" charset="0"/>
                <a:cs typeface="Times New Roman" panose="02020603050405020304" pitchFamily="18" charset="0"/>
              </a:rPr>
              <a:t>Philippians 3:12 &lt;Not that I have already obtained all this, or have already been made perfect, but I press on to take hold of that for which Christ Jesus took hold of me&gt; </a:t>
            </a:r>
          </a:p>
        </p:txBody>
      </p:sp>
      <p:sp>
        <p:nvSpPr>
          <p:cNvPr id="12" name="TextBox 11">
            <a:extLst>
              <a:ext uri="{FF2B5EF4-FFF2-40B4-BE49-F238E27FC236}">
                <a16:creationId xmlns:a16="http://schemas.microsoft.com/office/drawing/2014/main" id="{43E0C125-A1EA-428D-A0D1-09C494EF4828}"/>
              </a:ext>
            </a:extLst>
          </p:cNvPr>
          <p:cNvSpPr txBox="1"/>
          <p:nvPr/>
        </p:nvSpPr>
        <p:spPr>
          <a:xfrm>
            <a:off x="1428751" y="4403287"/>
            <a:ext cx="5438774" cy="461665"/>
          </a:xfrm>
          <a:prstGeom prst="rect">
            <a:avLst/>
          </a:prstGeom>
          <a:solidFill>
            <a:srgbClr val="66FFFF"/>
          </a:solidFill>
          <a:ln>
            <a:solidFill>
              <a:schemeClr val="tx1"/>
            </a:solidFill>
          </a:ln>
        </p:spPr>
        <p:txBody>
          <a:bodyPr wrap="square" rtlCol="0">
            <a:spAutoFit/>
          </a:bodyPr>
          <a:lstStyle/>
          <a:p>
            <a:pPr algn="ctr"/>
            <a:r>
              <a:rPr lang="en-PH" sz="2400" dirty="0">
                <a:latin typeface="Times New Roman" panose="02020603050405020304" pitchFamily="18" charset="0"/>
                <a:cs typeface="Times New Roman" panose="02020603050405020304" pitchFamily="18" charset="0"/>
              </a:rPr>
              <a:t>Keep moving forward until </a:t>
            </a:r>
            <a:r>
              <a:rPr lang="en-PH" altLang="ko-KR" sz="2400" dirty="0">
                <a:latin typeface="Times New Roman" panose="02020603050405020304" pitchFamily="18" charset="0"/>
                <a:cs typeface="Times New Roman" panose="02020603050405020304" pitchFamily="18" charset="0"/>
              </a:rPr>
              <a:t>you</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reach goal</a:t>
            </a:r>
            <a:r>
              <a:rPr lang="en-PH" sz="24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39071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linds(horizont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Line 4">
            <a:extLst>
              <a:ext uri="{FF2B5EF4-FFF2-40B4-BE49-F238E27FC236}">
                <a16:creationId xmlns:a16="http://schemas.microsoft.com/office/drawing/2014/main" id="{6E565BA4-6912-48C7-8311-73774567679E}"/>
              </a:ext>
            </a:extLst>
          </p:cNvPr>
          <p:cNvSpPr>
            <a:spLocks noChangeShapeType="1"/>
          </p:cNvSpPr>
          <p:nvPr/>
        </p:nvSpPr>
        <p:spPr bwMode="auto">
          <a:xfrm>
            <a:off x="990600" y="2085975"/>
            <a:ext cx="67056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36869" name="Line 5">
            <a:extLst>
              <a:ext uri="{FF2B5EF4-FFF2-40B4-BE49-F238E27FC236}">
                <a16:creationId xmlns:a16="http://schemas.microsoft.com/office/drawing/2014/main" id="{FBAC93F1-D4EC-4BB7-AB04-C0DCBA45E947}"/>
              </a:ext>
            </a:extLst>
          </p:cNvPr>
          <p:cNvSpPr>
            <a:spLocks noChangeShapeType="1"/>
          </p:cNvSpPr>
          <p:nvPr/>
        </p:nvSpPr>
        <p:spPr bwMode="auto">
          <a:xfrm>
            <a:off x="4267200" y="2085975"/>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PH"/>
          </a:p>
        </p:txBody>
      </p:sp>
      <p:sp>
        <p:nvSpPr>
          <p:cNvPr id="36870" name="Rectangle 6">
            <a:extLst>
              <a:ext uri="{FF2B5EF4-FFF2-40B4-BE49-F238E27FC236}">
                <a16:creationId xmlns:a16="http://schemas.microsoft.com/office/drawing/2014/main" id="{ADF1969D-40F9-436B-AA51-5AB39E18431F}"/>
              </a:ext>
            </a:extLst>
          </p:cNvPr>
          <p:cNvSpPr>
            <a:spLocks noChangeArrowheads="1"/>
          </p:cNvSpPr>
          <p:nvPr/>
        </p:nvSpPr>
        <p:spPr bwMode="auto">
          <a:xfrm>
            <a:off x="3429000" y="2466975"/>
            <a:ext cx="1676400" cy="533400"/>
          </a:xfrm>
          <a:prstGeom prst="rect">
            <a:avLst/>
          </a:prstGeom>
          <a:solidFill>
            <a:srgbClr val="66FFFF"/>
          </a:solidFill>
          <a:ln w="28575">
            <a:solidFill>
              <a:schemeClr val="tx1"/>
            </a:solidFill>
            <a:miter lim="800000"/>
            <a:headEnd/>
            <a:tailEnd/>
          </a:ln>
        </p:spPr>
        <p:txBody>
          <a:bodyPr wrap="none" anchor="ctr"/>
          <a:lstStyle/>
          <a:p>
            <a:pPr algn="ctr" eaLnBrk="1" latinLnBrk="1" hangingPunct="1">
              <a:defRPr/>
            </a:pPr>
            <a:r>
              <a:rPr kumimoji="1" lang="en-US" altLang="ko-KR" sz="2400" dirty="0">
                <a:solidFill>
                  <a:srgbClr val="000000"/>
                </a:solidFill>
                <a:latin typeface="Times New Roman" pitchFamily="18" charset="0"/>
                <a:ea typeface="굴림" pitchFamily="50" charset="-127"/>
              </a:rPr>
              <a:t>Our Life</a:t>
            </a:r>
          </a:p>
        </p:txBody>
      </p:sp>
      <p:sp>
        <p:nvSpPr>
          <p:cNvPr id="36871" name="Oval 7">
            <a:extLst>
              <a:ext uri="{FF2B5EF4-FFF2-40B4-BE49-F238E27FC236}">
                <a16:creationId xmlns:a16="http://schemas.microsoft.com/office/drawing/2014/main" id="{300A9ACB-03F2-40D3-A047-5143B520BF9B}"/>
              </a:ext>
            </a:extLst>
          </p:cNvPr>
          <p:cNvSpPr>
            <a:spLocks noChangeArrowheads="1"/>
          </p:cNvSpPr>
          <p:nvPr/>
        </p:nvSpPr>
        <p:spPr bwMode="auto">
          <a:xfrm>
            <a:off x="107950" y="1042988"/>
            <a:ext cx="1800225" cy="665162"/>
          </a:xfrm>
          <a:prstGeom prst="ellipse">
            <a:avLst/>
          </a:prstGeom>
          <a:solidFill>
            <a:srgbClr val="66FFFF"/>
          </a:solidFill>
          <a:ln w="28575">
            <a:solidFill>
              <a:schemeClr val="tx1"/>
            </a:solidFill>
            <a:round/>
            <a:headEnd/>
            <a:tailEnd/>
          </a:ln>
        </p:spPr>
        <p:txBody>
          <a:bodyPr wrap="none" anchor="ctr"/>
          <a:lstStyle/>
          <a:p>
            <a:pPr algn="ctr" eaLnBrk="1" latinLnBrk="1" hangingPunct="1">
              <a:defRPr/>
            </a:pPr>
            <a:r>
              <a:rPr kumimoji="1" lang="en-US" altLang="ko-KR" sz="2400" dirty="0">
                <a:solidFill>
                  <a:srgbClr val="000000"/>
                </a:solidFill>
                <a:latin typeface="Times New Roman" pitchFamily="18" charset="0"/>
                <a:ea typeface="굴림" pitchFamily="50" charset="-127"/>
              </a:rPr>
              <a:t>Beginning</a:t>
            </a:r>
          </a:p>
        </p:txBody>
      </p:sp>
      <p:sp>
        <p:nvSpPr>
          <p:cNvPr id="36872" name="Oval 8">
            <a:extLst>
              <a:ext uri="{FF2B5EF4-FFF2-40B4-BE49-F238E27FC236}">
                <a16:creationId xmlns:a16="http://schemas.microsoft.com/office/drawing/2014/main" id="{750146DD-8AE7-49B4-85D8-28BF38674C72}"/>
              </a:ext>
            </a:extLst>
          </p:cNvPr>
          <p:cNvSpPr>
            <a:spLocks noChangeArrowheads="1"/>
          </p:cNvSpPr>
          <p:nvPr/>
        </p:nvSpPr>
        <p:spPr bwMode="auto">
          <a:xfrm>
            <a:off x="6891338" y="1042988"/>
            <a:ext cx="1641475" cy="669925"/>
          </a:xfrm>
          <a:prstGeom prst="ellipse">
            <a:avLst/>
          </a:prstGeom>
          <a:solidFill>
            <a:srgbClr val="66FFFF"/>
          </a:solidFill>
          <a:ln w="28575">
            <a:solidFill>
              <a:schemeClr val="tx1"/>
            </a:solidFill>
            <a:round/>
            <a:headEnd/>
            <a:tailEnd/>
          </a:ln>
        </p:spPr>
        <p:txBody>
          <a:bodyPr wrap="none" anchor="ctr"/>
          <a:lstStyle/>
          <a:p>
            <a:pPr algn="ctr" eaLnBrk="1" latinLnBrk="1" hangingPunct="1">
              <a:defRPr/>
            </a:pPr>
            <a:r>
              <a:rPr kumimoji="1" lang="en-US" altLang="ko-KR" sz="2400">
                <a:solidFill>
                  <a:srgbClr val="000000"/>
                </a:solidFill>
                <a:latin typeface="Times New Roman" pitchFamily="18" charset="0"/>
                <a:ea typeface="굴림" pitchFamily="50" charset="-127"/>
              </a:rPr>
              <a:t>Ending</a:t>
            </a:r>
          </a:p>
        </p:txBody>
      </p:sp>
      <p:sp>
        <p:nvSpPr>
          <p:cNvPr id="36873" name="Line 9">
            <a:extLst>
              <a:ext uri="{FF2B5EF4-FFF2-40B4-BE49-F238E27FC236}">
                <a16:creationId xmlns:a16="http://schemas.microsoft.com/office/drawing/2014/main" id="{F4657CB0-59D9-4DC9-9126-5C28249B5C10}"/>
              </a:ext>
            </a:extLst>
          </p:cNvPr>
          <p:cNvSpPr>
            <a:spLocks noChangeShapeType="1"/>
          </p:cNvSpPr>
          <p:nvPr/>
        </p:nvSpPr>
        <p:spPr bwMode="auto">
          <a:xfrm flipV="1">
            <a:off x="990600" y="1781175"/>
            <a:ext cx="0" cy="3048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PH"/>
          </a:p>
        </p:txBody>
      </p:sp>
      <p:sp>
        <p:nvSpPr>
          <p:cNvPr id="36874" name="Text Box 10">
            <a:extLst>
              <a:ext uri="{FF2B5EF4-FFF2-40B4-BE49-F238E27FC236}">
                <a16:creationId xmlns:a16="http://schemas.microsoft.com/office/drawing/2014/main" id="{BB902B34-5C59-4A61-851C-86CEE912FCB8}"/>
              </a:ext>
            </a:extLst>
          </p:cNvPr>
          <p:cNvSpPr txBox="1">
            <a:spLocks noChangeArrowheads="1"/>
          </p:cNvSpPr>
          <p:nvPr/>
        </p:nvSpPr>
        <p:spPr bwMode="auto">
          <a:xfrm>
            <a:off x="3137693" y="3105163"/>
            <a:ext cx="24114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latinLnBrk="1" hangingPunct="1">
              <a:spcBef>
                <a:spcPct val="50000"/>
              </a:spcBef>
            </a:pPr>
            <a:r>
              <a:rPr kumimoji="1" lang="en-US" altLang="ko-KR" sz="2400">
                <a:latin typeface="Times New Roman" panose="02020603050405020304" pitchFamily="18" charset="0"/>
                <a:ea typeface="굴림" panose="020B0600000101010101" pitchFamily="50" charset="-127"/>
              </a:rPr>
              <a:t>80 - 100 years</a:t>
            </a:r>
            <a:r>
              <a:rPr kumimoji="1" lang="ko-KR" altLang="en-US" sz="2400">
                <a:latin typeface="Times New Roman" panose="02020603050405020304" pitchFamily="18" charset="0"/>
                <a:ea typeface="굴림" panose="020B0600000101010101" pitchFamily="50" charset="-127"/>
              </a:rPr>
              <a:t> </a:t>
            </a:r>
          </a:p>
        </p:txBody>
      </p:sp>
      <p:sp>
        <p:nvSpPr>
          <p:cNvPr id="29705" name="Oval 11">
            <a:extLst>
              <a:ext uri="{FF2B5EF4-FFF2-40B4-BE49-F238E27FC236}">
                <a16:creationId xmlns:a16="http://schemas.microsoft.com/office/drawing/2014/main" id="{96FD31CC-4FA9-4BEA-8958-BE5DEB7D08F9}"/>
              </a:ext>
            </a:extLst>
          </p:cNvPr>
          <p:cNvSpPr>
            <a:spLocks noChangeArrowheads="1"/>
          </p:cNvSpPr>
          <p:nvPr/>
        </p:nvSpPr>
        <p:spPr bwMode="auto">
          <a:xfrm>
            <a:off x="2667000" y="683419"/>
            <a:ext cx="3200400" cy="609600"/>
          </a:xfrm>
          <a:prstGeom prst="ellipse">
            <a:avLst/>
          </a:prstGeom>
          <a:solidFill>
            <a:srgbClr val="66FFFF"/>
          </a:solidFill>
          <a:ln w="28575">
            <a:solidFill>
              <a:schemeClr val="tx1"/>
            </a:solidFill>
            <a:round/>
            <a:headEnd/>
            <a:tailEnd/>
          </a:ln>
        </p:spPr>
        <p:txBody>
          <a:bodyPr wrap="none" anchor="ctr"/>
          <a:lstStyle/>
          <a:p>
            <a:pPr algn="ctr" eaLnBrk="1" latinLnBrk="1" hangingPunct="1">
              <a:defRPr/>
            </a:pPr>
            <a:r>
              <a:rPr kumimoji="1" lang="en-US" altLang="ko-KR" sz="2400" dirty="0">
                <a:solidFill>
                  <a:srgbClr val="000000"/>
                </a:solidFill>
                <a:latin typeface="Times New Roman" pitchFamily="18" charset="0"/>
                <a:ea typeface="굴림" pitchFamily="50" charset="-127"/>
              </a:rPr>
              <a:t>History</a:t>
            </a:r>
          </a:p>
        </p:txBody>
      </p:sp>
      <p:sp>
        <p:nvSpPr>
          <p:cNvPr id="36876" name="Line 12">
            <a:extLst>
              <a:ext uri="{FF2B5EF4-FFF2-40B4-BE49-F238E27FC236}">
                <a16:creationId xmlns:a16="http://schemas.microsoft.com/office/drawing/2014/main" id="{0F2865CE-2E7F-4E82-BEEF-255CB15BE236}"/>
              </a:ext>
            </a:extLst>
          </p:cNvPr>
          <p:cNvSpPr>
            <a:spLocks noChangeShapeType="1"/>
          </p:cNvSpPr>
          <p:nvPr/>
        </p:nvSpPr>
        <p:spPr bwMode="auto">
          <a:xfrm flipV="1">
            <a:off x="7696200" y="1857375"/>
            <a:ext cx="0" cy="2286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PH"/>
          </a:p>
        </p:txBody>
      </p:sp>
      <p:sp>
        <p:nvSpPr>
          <p:cNvPr id="14" name="Text Box 16">
            <a:extLst>
              <a:ext uri="{FF2B5EF4-FFF2-40B4-BE49-F238E27FC236}">
                <a16:creationId xmlns:a16="http://schemas.microsoft.com/office/drawing/2014/main" id="{15EC73F6-4CC5-465D-9D8E-C7F08844F83F}"/>
              </a:ext>
            </a:extLst>
          </p:cNvPr>
          <p:cNvSpPr txBox="1">
            <a:spLocks noChangeArrowheads="1"/>
          </p:cNvSpPr>
          <p:nvPr/>
        </p:nvSpPr>
        <p:spPr bwMode="auto">
          <a:xfrm>
            <a:off x="304801" y="3755018"/>
            <a:ext cx="8534398" cy="830997"/>
          </a:xfrm>
          <a:prstGeom prst="rect">
            <a:avLst/>
          </a:prstGeom>
          <a:solidFill>
            <a:srgbClr val="FFFF99"/>
          </a:solidFill>
          <a:ln w="9525">
            <a:solidFill>
              <a:schemeClr val="tx1"/>
            </a:solidFill>
            <a:miter lim="800000"/>
            <a:headEnd/>
            <a:tailEnd/>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ko-KR" sz="2400" dirty="0">
                <a:latin typeface="Times New Roman" panose="02020603050405020304" pitchFamily="18" charset="0"/>
              </a:rPr>
              <a:t>We must save a time in every second and live righteously not only for ourselves but also for neighbors, for the nation and for the world </a:t>
            </a:r>
          </a:p>
        </p:txBody>
      </p:sp>
      <p:sp>
        <p:nvSpPr>
          <p:cNvPr id="4" name="TextBox 3">
            <a:extLst>
              <a:ext uri="{FF2B5EF4-FFF2-40B4-BE49-F238E27FC236}">
                <a16:creationId xmlns:a16="http://schemas.microsoft.com/office/drawing/2014/main" id="{96A3774B-65A6-44C3-93C8-6A755141BEF9}"/>
              </a:ext>
            </a:extLst>
          </p:cNvPr>
          <p:cNvSpPr txBox="1"/>
          <p:nvPr/>
        </p:nvSpPr>
        <p:spPr>
          <a:xfrm>
            <a:off x="381000" y="5353347"/>
            <a:ext cx="8381999" cy="461665"/>
          </a:xfrm>
          <a:prstGeom prst="rect">
            <a:avLst/>
          </a:prstGeom>
          <a:solidFill>
            <a:srgbClr val="FFCCFF"/>
          </a:solidFill>
          <a:ln>
            <a:solidFill>
              <a:schemeClr val="tx1"/>
            </a:solidFill>
          </a:ln>
        </p:spPr>
        <p:txBody>
          <a:bodyPr wrap="square" rtlCol="0">
            <a:spAutoFit/>
          </a:bodyPr>
          <a:lstStyle/>
          <a:p>
            <a:pPr algn="ctr"/>
            <a:r>
              <a:rPr lang="en-US" altLang="ko-KR" sz="2400" dirty="0">
                <a:latin typeface="Times New Roman" panose="02020603050405020304" pitchFamily="18" charset="0"/>
              </a:rPr>
              <a:t>We </a:t>
            </a:r>
            <a:r>
              <a:rPr lang="en-PH" altLang="ko-KR" sz="2400" dirty="0">
                <a:latin typeface="Times New Roman" panose="02020603050405020304" pitchFamily="18" charset="0"/>
              </a:rPr>
              <a:t>must</a:t>
            </a:r>
            <a:r>
              <a:rPr lang="en-US" altLang="ko-KR" sz="2400" dirty="0">
                <a:latin typeface="Times New Roman" panose="02020603050405020304" pitchFamily="18" charset="0"/>
              </a:rPr>
              <a:t> save a time in every second and live by The Will of God </a:t>
            </a:r>
          </a:p>
        </p:txBody>
      </p:sp>
      <p:sp>
        <p:nvSpPr>
          <p:cNvPr id="6" name="TextBox 5">
            <a:extLst>
              <a:ext uri="{FF2B5EF4-FFF2-40B4-BE49-F238E27FC236}">
                <a16:creationId xmlns:a16="http://schemas.microsoft.com/office/drawing/2014/main" id="{142BD629-86CF-4F1F-9B1F-079859375C57}"/>
              </a:ext>
            </a:extLst>
          </p:cNvPr>
          <p:cNvSpPr txBox="1"/>
          <p:nvPr/>
        </p:nvSpPr>
        <p:spPr>
          <a:xfrm>
            <a:off x="381000" y="4774205"/>
            <a:ext cx="1971675" cy="461665"/>
          </a:xfrm>
          <a:prstGeom prst="rect">
            <a:avLst/>
          </a:prstGeom>
          <a:noFill/>
        </p:spPr>
        <p:txBody>
          <a:bodyPr wrap="square" rtlCol="0">
            <a:spAutoFit/>
          </a:bodyPr>
          <a:lstStyle/>
          <a:p>
            <a:r>
              <a:rPr lang="en-PH" sz="2400" dirty="0">
                <a:latin typeface="Times New Roman" panose="02020603050405020304" pitchFamily="18" charset="0"/>
                <a:cs typeface="Times New Roman" panose="02020603050405020304" pitchFamily="18" charset="0"/>
              </a:rPr>
              <a:t>For</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Christian</a:t>
            </a:r>
            <a:endParaRPr lang="en-PH"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55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blinds(horizontal)">
                                      <p:cBhvr>
                                        <p:cTn id="7" dur="500"/>
                                        <p:tgtEl>
                                          <p:spTgt spid="36869"/>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6870"/>
                                        </p:tgtEl>
                                        <p:attrNameLst>
                                          <p:attrName>style.visibility</p:attrName>
                                        </p:attrNameLst>
                                      </p:cBhvr>
                                      <p:to>
                                        <p:strVal val="visible"/>
                                      </p:to>
                                    </p:set>
                                    <p:animEffect transition="in" filter="blinds(horizontal)">
                                      <p:cBhvr>
                                        <p:cTn id="10" dur="500"/>
                                        <p:tgtEl>
                                          <p:spTgt spid="36870"/>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6874"/>
                                        </p:tgtEl>
                                        <p:attrNameLst>
                                          <p:attrName>style.visibility</p:attrName>
                                        </p:attrNameLst>
                                      </p:cBhvr>
                                      <p:to>
                                        <p:strVal val="visible"/>
                                      </p:to>
                                    </p:set>
                                    <p:animEffect transition="in" filter="blinds(horizontal)">
                                      <p:cBhvr>
                                        <p:cTn id="13" dur="500"/>
                                        <p:tgtEl>
                                          <p:spTgt spid="36874"/>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blinds(horizontal)">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linds(horizontal)">
                                      <p:cBhvr>
                                        <p:cTn id="23" dur="500"/>
                                        <p:tgtEl>
                                          <p:spTgt spid="6"/>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9" grpId="0" animBg="1"/>
      <p:bldP spid="36870" grpId="0" animBg="1"/>
      <p:bldP spid="36874" grpId="0"/>
      <p:bldP spid="14" grpId="0" animBg="1"/>
      <p:bldP spid="4" grpId="0" animBg="1"/>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4">
            <a:extLst>
              <a:ext uri="{FF2B5EF4-FFF2-40B4-BE49-F238E27FC236}">
                <a16:creationId xmlns:a16="http://schemas.microsoft.com/office/drawing/2014/main" id="{4341A32E-1971-4E2D-ACE7-E68B53AF0A30}"/>
              </a:ext>
            </a:extLst>
          </p:cNvPr>
          <p:cNvSpPr txBox="1">
            <a:spLocks noChangeArrowheads="1"/>
          </p:cNvSpPr>
          <p:nvPr/>
        </p:nvSpPr>
        <p:spPr bwMode="auto">
          <a:xfrm>
            <a:off x="783082" y="620713"/>
            <a:ext cx="259238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ko-KR" sz="2800">
                <a:latin typeface="Times New Roman" panose="02020603050405020304" pitchFamily="18" charset="0"/>
                <a:ea typeface="굴림" panose="020B0600000101010101" pitchFamily="50" charset="-127"/>
                <a:cs typeface="Times New Roman" panose="02020603050405020304" pitchFamily="18" charset="0"/>
              </a:rPr>
              <a:t>All start from </a:t>
            </a:r>
          </a:p>
        </p:txBody>
      </p:sp>
      <p:sp>
        <p:nvSpPr>
          <p:cNvPr id="38917" name="Oval 5">
            <a:extLst>
              <a:ext uri="{FF2B5EF4-FFF2-40B4-BE49-F238E27FC236}">
                <a16:creationId xmlns:a16="http://schemas.microsoft.com/office/drawing/2014/main" id="{CBBAAE02-F397-4C86-ADD5-3025755D694A}"/>
              </a:ext>
            </a:extLst>
          </p:cNvPr>
          <p:cNvSpPr>
            <a:spLocks noChangeArrowheads="1"/>
          </p:cNvSpPr>
          <p:nvPr/>
        </p:nvSpPr>
        <p:spPr bwMode="auto">
          <a:xfrm>
            <a:off x="837057" y="1916113"/>
            <a:ext cx="2879725" cy="649287"/>
          </a:xfrm>
          <a:prstGeom prst="ellipse">
            <a:avLst/>
          </a:prstGeom>
          <a:solidFill>
            <a:srgbClr val="66FFFF"/>
          </a:solidFill>
          <a:ln w="28575">
            <a:solidFill>
              <a:schemeClr val="tx1"/>
            </a:solidFill>
            <a:round/>
            <a:headEnd/>
            <a:tailEnd/>
          </a:ln>
        </p:spPr>
        <p:txBody>
          <a:bodyPr wrap="none" anchor="ctr"/>
          <a:lstStyle/>
          <a:p>
            <a:pPr algn="ctr">
              <a:defRPr/>
            </a:pPr>
            <a:r>
              <a:rPr lang="en-US" altLang="ko-KR" sz="2800">
                <a:solidFill>
                  <a:srgbClr val="000000"/>
                </a:solidFill>
                <a:latin typeface="Times New Roman" panose="02020603050405020304" pitchFamily="18" charset="0"/>
                <a:ea typeface="굴림" pitchFamily="50" charset="-127"/>
                <a:cs typeface="Times New Roman" panose="02020603050405020304" pitchFamily="18" charset="0"/>
              </a:rPr>
              <a:t>Me</a:t>
            </a:r>
          </a:p>
        </p:txBody>
      </p:sp>
      <p:sp>
        <p:nvSpPr>
          <p:cNvPr id="38918" name="Oval 6">
            <a:extLst>
              <a:ext uri="{FF2B5EF4-FFF2-40B4-BE49-F238E27FC236}">
                <a16:creationId xmlns:a16="http://schemas.microsoft.com/office/drawing/2014/main" id="{A3C5FB5B-49E7-477D-A20D-7C852498A946}"/>
              </a:ext>
            </a:extLst>
          </p:cNvPr>
          <p:cNvSpPr>
            <a:spLocks noChangeArrowheads="1"/>
          </p:cNvSpPr>
          <p:nvPr/>
        </p:nvSpPr>
        <p:spPr bwMode="auto">
          <a:xfrm>
            <a:off x="764032" y="3213100"/>
            <a:ext cx="3024188" cy="719138"/>
          </a:xfrm>
          <a:prstGeom prst="ellipse">
            <a:avLst/>
          </a:prstGeom>
          <a:solidFill>
            <a:srgbClr val="66FFFF"/>
          </a:solidFill>
          <a:ln w="28575">
            <a:solidFill>
              <a:schemeClr val="tx1"/>
            </a:solidFill>
            <a:round/>
            <a:headEnd/>
            <a:tailEnd/>
          </a:ln>
        </p:spPr>
        <p:txBody>
          <a:bodyPr wrap="none" anchor="ctr"/>
          <a:lstStyle/>
          <a:p>
            <a:pPr algn="ctr">
              <a:defRPr/>
            </a:pPr>
            <a:r>
              <a:rPr lang="en-US" altLang="ko-KR" sz="2800">
                <a:solidFill>
                  <a:srgbClr val="000000"/>
                </a:solidFill>
                <a:latin typeface="Times New Roman" panose="02020603050405020304" pitchFamily="18" charset="0"/>
                <a:ea typeface="굴림" pitchFamily="50" charset="-127"/>
                <a:cs typeface="Times New Roman" panose="02020603050405020304" pitchFamily="18" charset="0"/>
              </a:rPr>
              <a:t>My Family</a:t>
            </a:r>
          </a:p>
        </p:txBody>
      </p:sp>
      <p:sp>
        <p:nvSpPr>
          <p:cNvPr id="38919" name="Oval 7">
            <a:extLst>
              <a:ext uri="{FF2B5EF4-FFF2-40B4-BE49-F238E27FC236}">
                <a16:creationId xmlns:a16="http://schemas.microsoft.com/office/drawing/2014/main" id="{4EC4E04C-92A2-40ED-A736-C98A5F984538}"/>
              </a:ext>
            </a:extLst>
          </p:cNvPr>
          <p:cNvSpPr>
            <a:spLocks noChangeArrowheads="1"/>
          </p:cNvSpPr>
          <p:nvPr/>
        </p:nvSpPr>
        <p:spPr bwMode="auto">
          <a:xfrm>
            <a:off x="549720" y="4581525"/>
            <a:ext cx="3671887" cy="719138"/>
          </a:xfrm>
          <a:prstGeom prst="ellipse">
            <a:avLst/>
          </a:prstGeom>
          <a:solidFill>
            <a:srgbClr val="66FFFF"/>
          </a:solidFill>
          <a:ln w="28575">
            <a:solidFill>
              <a:schemeClr val="tx1"/>
            </a:solidFill>
            <a:round/>
            <a:headEnd/>
            <a:tailEnd/>
          </a:ln>
        </p:spPr>
        <p:txBody>
          <a:bodyPr wrap="none" anchor="ctr"/>
          <a:lstStyle/>
          <a:p>
            <a:pPr algn="ctr">
              <a:defRPr/>
            </a:pPr>
            <a:r>
              <a:rPr lang="en-US" altLang="ko-KR" sz="2800">
                <a:solidFill>
                  <a:srgbClr val="000000"/>
                </a:solidFill>
                <a:latin typeface="Times New Roman" panose="02020603050405020304" pitchFamily="18" charset="0"/>
                <a:ea typeface="굴림" pitchFamily="50" charset="-127"/>
                <a:cs typeface="Times New Roman" panose="02020603050405020304" pitchFamily="18" charset="0"/>
              </a:rPr>
              <a:t>My Community</a:t>
            </a:r>
          </a:p>
        </p:txBody>
      </p:sp>
      <p:sp>
        <p:nvSpPr>
          <p:cNvPr id="38921" name="AutoShape 9">
            <a:extLst>
              <a:ext uri="{FF2B5EF4-FFF2-40B4-BE49-F238E27FC236}">
                <a16:creationId xmlns:a16="http://schemas.microsoft.com/office/drawing/2014/main" id="{A31525D9-C2C6-49E1-B5F1-F1C2128B829C}"/>
              </a:ext>
            </a:extLst>
          </p:cNvPr>
          <p:cNvSpPr>
            <a:spLocks noChangeArrowheads="1"/>
          </p:cNvSpPr>
          <p:nvPr/>
        </p:nvSpPr>
        <p:spPr bwMode="auto">
          <a:xfrm>
            <a:off x="4913313" y="3141663"/>
            <a:ext cx="647700" cy="431800"/>
          </a:xfrm>
          <a:prstGeom prst="rightArrow">
            <a:avLst>
              <a:gd name="adj1" fmla="val 50000"/>
              <a:gd name="adj2" fmla="val 37500"/>
            </a:avLst>
          </a:prstGeom>
          <a:solidFill>
            <a:srgbClr val="66FFFF"/>
          </a:solidFill>
          <a:ln w="28575">
            <a:solidFill>
              <a:schemeClr val="tx1"/>
            </a:solidFill>
            <a:miter lim="800000"/>
            <a:headEnd/>
            <a:tailEnd/>
          </a:ln>
        </p:spPr>
        <p:txBody>
          <a:bodyPr wrap="none" anchor="ctr"/>
          <a:lstStyle/>
          <a:p>
            <a:pPr>
              <a:defRPr/>
            </a:pPr>
            <a:endParaRPr lang="en-US" sz="2400">
              <a:latin typeface="Times New Roman" panose="02020603050405020304" pitchFamily="18" charset="0"/>
              <a:cs typeface="Times New Roman" panose="02020603050405020304" pitchFamily="18" charset="0"/>
            </a:endParaRPr>
          </a:p>
        </p:txBody>
      </p:sp>
      <p:sp>
        <p:nvSpPr>
          <p:cNvPr id="38922" name="Oval 10">
            <a:extLst>
              <a:ext uri="{FF2B5EF4-FFF2-40B4-BE49-F238E27FC236}">
                <a16:creationId xmlns:a16="http://schemas.microsoft.com/office/drawing/2014/main" id="{7D46C761-1178-4C79-A3FB-E5F654D97E51}"/>
              </a:ext>
            </a:extLst>
          </p:cNvPr>
          <p:cNvSpPr>
            <a:spLocks noChangeArrowheads="1"/>
          </p:cNvSpPr>
          <p:nvPr/>
        </p:nvSpPr>
        <p:spPr bwMode="auto">
          <a:xfrm>
            <a:off x="6093270" y="2276475"/>
            <a:ext cx="2881312" cy="792163"/>
          </a:xfrm>
          <a:prstGeom prst="ellipse">
            <a:avLst/>
          </a:prstGeom>
          <a:solidFill>
            <a:srgbClr val="66FFFF"/>
          </a:solidFill>
          <a:ln w="28575">
            <a:solidFill>
              <a:schemeClr val="tx1"/>
            </a:solidFill>
            <a:round/>
            <a:headEnd/>
            <a:tailEnd/>
          </a:ln>
        </p:spPr>
        <p:txBody>
          <a:bodyPr wrap="none" anchor="ctr"/>
          <a:lstStyle/>
          <a:p>
            <a:pPr algn="ctr">
              <a:defRPr/>
            </a:pPr>
            <a:r>
              <a:rPr lang="en-US" altLang="ko-KR" sz="2800">
                <a:solidFill>
                  <a:srgbClr val="000000"/>
                </a:solidFill>
                <a:latin typeface="Times New Roman" panose="02020603050405020304" pitchFamily="18" charset="0"/>
                <a:ea typeface="굴림" pitchFamily="50" charset="-127"/>
                <a:cs typeface="Times New Roman" panose="02020603050405020304" pitchFamily="18" charset="0"/>
              </a:rPr>
              <a:t>Our Society</a:t>
            </a:r>
          </a:p>
        </p:txBody>
      </p:sp>
      <p:sp>
        <p:nvSpPr>
          <p:cNvPr id="38923" name="Oval 11">
            <a:extLst>
              <a:ext uri="{FF2B5EF4-FFF2-40B4-BE49-F238E27FC236}">
                <a16:creationId xmlns:a16="http://schemas.microsoft.com/office/drawing/2014/main" id="{494A5154-51ED-4C62-9C65-8A6DABD9C100}"/>
              </a:ext>
            </a:extLst>
          </p:cNvPr>
          <p:cNvSpPr>
            <a:spLocks noChangeArrowheads="1"/>
          </p:cNvSpPr>
          <p:nvPr/>
        </p:nvSpPr>
        <p:spPr bwMode="auto">
          <a:xfrm>
            <a:off x="6112320" y="3933825"/>
            <a:ext cx="2843212" cy="790575"/>
          </a:xfrm>
          <a:prstGeom prst="ellipse">
            <a:avLst/>
          </a:prstGeom>
          <a:solidFill>
            <a:srgbClr val="66FFFF"/>
          </a:solidFill>
          <a:ln w="28575">
            <a:solidFill>
              <a:schemeClr val="tx1"/>
            </a:solidFill>
            <a:round/>
            <a:headEnd/>
            <a:tailEnd/>
          </a:ln>
        </p:spPr>
        <p:txBody>
          <a:bodyPr wrap="none" anchor="ctr"/>
          <a:lstStyle/>
          <a:p>
            <a:pPr algn="ctr">
              <a:defRPr/>
            </a:pPr>
            <a:r>
              <a:rPr lang="en-US" altLang="ko-KR" sz="2800">
                <a:solidFill>
                  <a:srgbClr val="000000"/>
                </a:solidFill>
                <a:latin typeface="Times New Roman" panose="02020603050405020304" pitchFamily="18" charset="0"/>
                <a:ea typeface="굴림" pitchFamily="50" charset="-127"/>
                <a:cs typeface="Times New Roman" panose="02020603050405020304" pitchFamily="18" charset="0"/>
              </a:rPr>
              <a:t>Our Nation</a:t>
            </a:r>
          </a:p>
        </p:txBody>
      </p:sp>
      <p:sp>
        <p:nvSpPr>
          <p:cNvPr id="38925" name="Text Box 13">
            <a:extLst>
              <a:ext uri="{FF2B5EF4-FFF2-40B4-BE49-F238E27FC236}">
                <a16:creationId xmlns:a16="http://schemas.microsoft.com/office/drawing/2014/main" id="{5A4F8A13-5EE6-4B95-AE74-0B45F91B248D}"/>
              </a:ext>
            </a:extLst>
          </p:cNvPr>
          <p:cNvSpPr txBox="1">
            <a:spLocks noChangeArrowheads="1"/>
          </p:cNvSpPr>
          <p:nvPr/>
        </p:nvSpPr>
        <p:spPr bwMode="auto">
          <a:xfrm>
            <a:off x="4067175" y="5229225"/>
            <a:ext cx="26654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ko-KR" sz="2800">
                <a:latin typeface="Times New Roman" panose="02020603050405020304" pitchFamily="18" charset="0"/>
                <a:ea typeface="굴림" panose="020B0600000101010101" pitchFamily="50" charset="-127"/>
                <a:cs typeface="Times New Roman" panose="02020603050405020304" pitchFamily="18" charset="0"/>
              </a:rPr>
              <a:t>Transform</a:t>
            </a:r>
          </a:p>
        </p:txBody>
      </p:sp>
    </p:spTree>
    <p:extLst>
      <p:ext uri="{BB962C8B-B14F-4D97-AF65-F5344CB8AC3E}">
        <p14:creationId xmlns:p14="http://schemas.microsoft.com/office/powerpoint/2010/main" val="1259390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8918"/>
                                        </p:tgtEl>
                                        <p:attrNameLst>
                                          <p:attrName>style.visibility</p:attrName>
                                        </p:attrNameLst>
                                      </p:cBhvr>
                                      <p:to>
                                        <p:strVal val="visible"/>
                                      </p:to>
                                    </p:set>
                                    <p:anim calcmode="lin" valueType="num">
                                      <p:cBhvr>
                                        <p:cTn id="7" dur="1000" fill="hold"/>
                                        <p:tgtEl>
                                          <p:spTgt spid="38918"/>
                                        </p:tgtEl>
                                        <p:attrNameLst>
                                          <p:attrName>ppt_w</p:attrName>
                                        </p:attrNameLst>
                                      </p:cBhvr>
                                      <p:tavLst>
                                        <p:tav tm="0">
                                          <p:val>
                                            <p:fltVal val="0"/>
                                          </p:val>
                                        </p:tav>
                                        <p:tav tm="100000">
                                          <p:val>
                                            <p:strVal val="#ppt_w"/>
                                          </p:val>
                                        </p:tav>
                                      </p:tavLst>
                                    </p:anim>
                                    <p:anim calcmode="lin" valueType="num">
                                      <p:cBhvr>
                                        <p:cTn id="8" dur="1000" fill="hold"/>
                                        <p:tgtEl>
                                          <p:spTgt spid="38918"/>
                                        </p:tgtEl>
                                        <p:attrNameLst>
                                          <p:attrName>ppt_h</p:attrName>
                                        </p:attrNameLst>
                                      </p:cBhvr>
                                      <p:tavLst>
                                        <p:tav tm="0">
                                          <p:val>
                                            <p:fltVal val="0"/>
                                          </p:val>
                                        </p:tav>
                                        <p:tav tm="100000">
                                          <p:val>
                                            <p:strVal val="#ppt_h"/>
                                          </p:val>
                                        </p:tav>
                                      </p:tavLst>
                                    </p:anim>
                                    <p:animEffect transition="in" filter="fade">
                                      <p:cBhvr>
                                        <p:cTn id="9" dur="1000"/>
                                        <p:tgtEl>
                                          <p:spTgt spid="389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8919"/>
                                        </p:tgtEl>
                                        <p:attrNameLst>
                                          <p:attrName>style.visibility</p:attrName>
                                        </p:attrNameLst>
                                      </p:cBhvr>
                                      <p:to>
                                        <p:strVal val="visible"/>
                                      </p:to>
                                    </p:set>
                                    <p:anim calcmode="lin" valueType="num">
                                      <p:cBhvr>
                                        <p:cTn id="14" dur="1000" fill="hold"/>
                                        <p:tgtEl>
                                          <p:spTgt spid="38919"/>
                                        </p:tgtEl>
                                        <p:attrNameLst>
                                          <p:attrName>ppt_w</p:attrName>
                                        </p:attrNameLst>
                                      </p:cBhvr>
                                      <p:tavLst>
                                        <p:tav tm="0">
                                          <p:val>
                                            <p:fltVal val="0"/>
                                          </p:val>
                                        </p:tav>
                                        <p:tav tm="100000">
                                          <p:val>
                                            <p:strVal val="#ppt_w"/>
                                          </p:val>
                                        </p:tav>
                                      </p:tavLst>
                                    </p:anim>
                                    <p:anim calcmode="lin" valueType="num">
                                      <p:cBhvr>
                                        <p:cTn id="15" dur="1000" fill="hold"/>
                                        <p:tgtEl>
                                          <p:spTgt spid="38919"/>
                                        </p:tgtEl>
                                        <p:attrNameLst>
                                          <p:attrName>ppt_h</p:attrName>
                                        </p:attrNameLst>
                                      </p:cBhvr>
                                      <p:tavLst>
                                        <p:tav tm="0">
                                          <p:val>
                                            <p:fltVal val="0"/>
                                          </p:val>
                                        </p:tav>
                                        <p:tav tm="100000">
                                          <p:val>
                                            <p:strVal val="#ppt_h"/>
                                          </p:val>
                                        </p:tav>
                                      </p:tavLst>
                                    </p:anim>
                                    <p:animEffect transition="in" filter="fade">
                                      <p:cBhvr>
                                        <p:cTn id="16" dur="1000"/>
                                        <p:tgtEl>
                                          <p:spTgt spid="38919"/>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38921"/>
                                        </p:tgtEl>
                                        <p:attrNameLst>
                                          <p:attrName>style.visibility</p:attrName>
                                        </p:attrNameLst>
                                      </p:cBhvr>
                                      <p:to>
                                        <p:strVal val="visible"/>
                                      </p:to>
                                    </p:set>
                                    <p:anim calcmode="lin" valueType="num">
                                      <p:cBhvr>
                                        <p:cTn id="21" dur="1000" fill="hold"/>
                                        <p:tgtEl>
                                          <p:spTgt spid="38921"/>
                                        </p:tgtEl>
                                        <p:attrNameLst>
                                          <p:attrName>ppt_w</p:attrName>
                                        </p:attrNameLst>
                                      </p:cBhvr>
                                      <p:tavLst>
                                        <p:tav tm="0">
                                          <p:val>
                                            <p:fltVal val="0"/>
                                          </p:val>
                                        </p:tav>
                                        <p:tav tm="100000">
                                          <p:val>
                                            <p:strVal val="#ppt_w"/>
                                          </p:val>
                                        </p:tav>
                                      </p:tavLst>
                                    </p:anim>
                                    <p:anim calcmode="lin" valueType="num">
                                      <p:cBhvr>
                                        <p:cTn id="22" dur="1000" fill="hold"/>
                                        <p:tgtEl>
                                          <p:spTgt spid="38921"/>
                                        </p:tgtEl>
                                        <p:attrNameLst>
                                          <p:attrName>ppt_h</p:attrName>
                                        </p:attrNameLst>
                                      </p:cBhvr>
                                      <p:tavLst>
                                        <p:tav tm="0">
                                          <p:val>
                                            <p:fltVal val="0"/>
                                          </p:val>
                                        </p:tav>
                                        <p:tav tm="100000">
                                          <p:val>
                                            <p:strVal val="#ppt_h"/>
                                          </p:val>
                                        </p:tav>
                                      </p:tavLst>
                                    </p:anim>
                                    <p:animEffect transition="in" filter="fade">
                                      <p:cBhvr>
                                        <p:cTn id="23" dur="1000"/>
                                        <p:tgtEl>
                                          <p:spTgt spid="38921"/>
                                        </p:tgtEl>
                                      </p:cBhvr>
                                    </p:animEffect>
                                  </p:childTnLst>
                                </p:cTn>
                              </p:par>
                              <p:par>
                                <p:cTn id="24" presetID="53" presetClass="entr" presetSubtype="0" fill="hold" grpId="0" nodeType="withEffect">
                                  <p:stCondLst>
                                    <p:cond delay="0"/>
                                  </p:stCondLst>
                                  <p:childTnLst>
                                    <p:set>
                                      <p:cBhvr>
                                        <p:cTn id="25" dur="1" fill="hold">
                                          <p:stCondLst>
                                            <p:cond delay="0"/>
                                          </p:stCondLst>
                                        </p:cTn>
                                        <p:tgtEl>
                                          <p:spTgt spid="38925"/>
                                        </p:tgtEl>
                                        <p:attrNameLst>
                                          <p:attrName>style.visibility</p:attrName>
                                        </p:attrNameLst>
                                      </p:cBhvr>
                                      <p:to>
                                        <p:strVal val="visible"/>
                                      </p:to>
                                    </p:set>
                                    <p:anim calcmode="lin" valueType="num">
                                      <p:cBhvr>
                                        <p:cTn id="26" dur="1000" fill="hold"/>
                                        <p:tgtEl>
                                          <p:spTgt spid="38925"/>
                                        </p:tgtEl>
                                        <p:attrNameLst>
                                          <p:attrName>ppt_w</p:attrName>
                                        </p:attrNameLst>
                                      </p:cBhvr>
                                      <p:tavLst>
                                        <p:tav tm="0">
                                          <p:val>
                                            <p:fltVal val="0"/>
                                          </p:val>
                                        </p:tav>
                                        <p:tav tm="100000">
                                          <p:val>
                                            <p:strVal val="#ppt_w"/>
                                          </p:val>
                                        </p:tav>
                                      </p:tavLst>
                                    </p:anim>
                                    <p:anim calcmode="lin" valueType="num">
                                      <p:cBhvr>
                                        <p:cTn id="27" dur="1000" fill="hold"/>
                                        <p:tgtEl>
                                          <p:spTgt spid="38925"/>
                                        </p:tgtEl>
                                        <p:attrNameLst>
                                          <p:attrName>ppt_h</p:attrName>
                                        </p:attrNameLst>
                                      </p:cBhvr>
                                      <p:tavLst>
                                        <p:tav tm="0">
                                          <p:val>
                                            <p:fltVal val="0"/>
                                          </p:val>
                                        </p:tav>
                                        <p:tav tm="100000">
                                          <p:val>
                                            <p:strVal val="#ppt_h"/>
                                          </p:val>
                                        </p:tav>
                                      </p:tavLst>
                                    </p:anim>
                                    <p:animEffect transition="in" filter="fade">
                                      <p:cBhvr>
                                        <p:cTn id="28" dur="1000"/>
                                        <p:tgtEl>
                                          <p:spTgt spid="38925"/>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38922"/>
                                        </p:tgtEl>
                                        <p:attrNameLst>
                                          <p:attrName>style.visibility</p:attrName>
                                        </p:attrNameLst>
                                      </p:cBhvr>
                                      <p:to>
                                        <p:strVal val="visible"/>
                                      </p:to>
                                    </p:set>
                                    <p:anim calcmode="lin" valueType="num">
                                      <p:cBhvr>
                                        <p:cTn id="33" dur="1000" fill="hold"/>
                                        <p:tgtEl>
                                          <p:spTgt spid="38922"/>
                                        </p:tgtEl>
                                        <p:attrNameLst>
                                          <p:attrName>ppt_w</p:attrName>
                                        </p:attrNameLst>
                                      </p:cBhvr>
                                      <p:tavLst>
                                        <p:tav tm="0">
                                          <p:val>
                                            <p:fltVal val="0"/>
                                          </p:val>
                                        </p:tav>
                                        <p:tav tm="100000">
                                          <p:val>
                                            <p:strVal val="#ppt_w"/>
                                          </p:val>
                                        </p:tav>
                                      </p:tavLst>
                                    </p:anim>
                                    <p:anim calcmode="lin" valueType="num">
                                      <p:cBhvr>
                                        <p:cTn id="34" dur="1000" fill="hold"/>
                                        <p:tgtEl>
                                          <p:spTgt spid="38922"/>
                                        </p:tgtEl>
                                        <p:attrNameLst>
                                          <p:attrName>ppt_h</p:attrName>
                                        </p:attrNameLst>
                                      </p:cBhvr>
                                      <p:tavLst>
                                        <p:tav tm="0">
                                          <p:val>
                                            <p:fltVal val="0"/>
                                          </p:val>
                                        </p:tav>
                                        <p:tav tm="100000">
                                          <p:val>
                                            <p:strVal val="#ppt_h"/>
                                          </p:val>
                                        </p:tav>
                                      </p:tavLst>
                                    </p:anim>
                                    <p:animEffect transition="in" filter="fade">
                                      <p:cBhvr>
                                        <p:cTn id="35" dur="1000"/>
                                        <p:tgtEl>
                                          <p:spTgt spid="3892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53" presetClass="entr" presetSubtype="0" fill="hold" grpId="0" nodeType="clickEffect">
                                  <p:stCondLst>
                                    <p:cond delay="0"/>
                                  </p:stCondLst>
                                  <p:childTnLst>
                                    <p:set>
                                      <p:cBhvr>
                                        <p:cTn id="39" dur="1" fill="hold">
                                          <p:stCondLst>
                                            <p:cond delay="0"/>
                                          </p:stCondLst>
                                        </p:cTn>
                                        <p:tgtEl>
                                          <p:spTgt spid="38923"/>
                                        </p:tgtEl>
                                        <p:attrNameLst>
                                          <p:attrName>style.visibility</p:attrName>
                                        </p:attrNameLst>
                                      </p:cBhvr>
                                      <p:to>
                                        <p:strVal val="visible"/>
                                      </p:to>
                                    </p:set>
                                    <p:anim calcmode="lin" valueType="num">
                                      <p:cBhvr>
                                        <p:cTn id="40" dur="1000" fill="hold"/>
                                        <p:tgtEl>
                                          <p:spTgt spid="38923"/>
                                        </p:tgtEl>
                                        <p:attrNameLst>
                                          <p:attrName>ppt_w</p:attrName>
                                        </p:attrNameLst>
                                      </p:cBhvr>
                                      <p:tavLst>
                                        <p:tav tm="0">
                                          <p:val>
                                            <p:fltVal val="0"/>
                                          </p:val>
                                        </p:tav>
                                        <p:tav tm="100000">
                                          <p:val>
                                            <p:strVal val="#ppt_w"/>
                                          </p:val>
                                        </p:tav>
                                      </p:tavLst>
                                    </p:anim>
                                    <p:anim calcmode="lin" valueType="num">
                                      <p:cBhvr>
                                        <p:cTn id="41" dur="1000" fill="hold"/>
                                        <p:tgtEl>
                                          <p:spTgt spid="38923"/>
                                        </p:tgtEl>
                                        <p:attrNameLst>
                                          <p:attrName>ppt_h</p:attrName>
                                        </p:attrNameLst>
                                      </p:cBhvr>
                                      <p:tavLst>
                                        <p:tav tm="0">
                                          <p:val>
                                            <p:fltVal val="0"/>
                                          </p:val>
                                        </p:tav>
                                        <p:tav tm="100000">
                                          <p:val>
                                            <p:strVal val="#ppt_h"/>
                                          </p:val>
                                        </p:tav>
                                      </p:tavLst>
                                    </p:anim>
                                    <p:animEffect transition="in" filter="fade">
                                      <p:cBhvr>
                                        <p:cTn id="42" dur="1000"/>
                                        <p:tgtEl>
                                          <p:spTgt spid="389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8" grpId="0" animBg="1"/>
      <p:bldP spid="38919" grpId="0" animBg="1"/>
      <p:bldP spid="38921" grpId="0" animBg="1"/>
      <p:bldP spid="38922" grpId="0" animBg="1"/>
      <p:bldP spid="38923" grpId="0" animBg="1"/>
      <p:bldP spid="3892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SC00686">
            <a:extLst>
              <a:ext uri="{FF2B5EF4-FFF2-40B4-BE49-F238E27FC236}">
                <a16:creationId xmlns:a16="http://schemas.microsoft.com/office/drawing/2014/main" id="{03E985C6-6869-4DE7-A5D2-AE89602887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53" y="-213716"/>
            <a:ext cx="9200353" cy="7071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Oval 3">
            <a:extLst>
              <a:ext uri="{FF2B5EF4-FFF2-40B4-BE49-F238E27FC236}">
                <a16:creationId xmlns:a16="http://schemas.microsoft.com/office/drawing/2014/main" id="{1A3C9505-1694-4BC6-8D0B-707D4307C3D6}"/>
              </a:ext>
            </a:extLst>
          </p:cNvPr>
          <p:cNvSpPr/>
          <p:nvPr/>
        </p:nvSpPr>
        <p:spPr>
          <a:xfrm>
            <a:off x="1866900" y="504825"/>
            <a:ext cx="5267325" cy="1257300"/>
          </a:xfrm>
          <a:prstGeom prst="ellipse">
            <a:avLst/>
          </a:prstGeom>
          <a:solidFill>
            <a:srgbClr val="66FF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Thank</a:t>
            </a:r>
            <a:r>
              <a:rPr lang="ko-KR" altLang="en-US"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You</a:t>
            </a:r>
            <a:endParaRPr lang="en-PH" sz="5400" b="1"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6" name="TextBox 5">
            <a:extLst>
              <a:ext uri="{FF2B5EF4-FFF2-40B4-BE49-F238E27FC236}">
                <a16:creationId xmlns:a16="http://schemas.microsoft.com/office/drawing/2014/main" id="{3B582760-3831-4885-8C0D-25C7ACC7FF46}"/>
              </a:ext>
            </a:extLst>
          </p:cNvPr>
          <p:cNvSpPr txBox="1"/>
          <p:nvPr/>
        </p:nvSpPr>
        <p:spPr>
          <a:xfrm>
            <a:off x="4558854" y="5829955"/>
            <a:ext cx="2652713"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www.wcm.or.kr</a:t>
            </a:r>
          </a:p>
        </p:txBody>
      </p:sp>
      <p:sp>
        <p:nvSpPr>
          <p:cNvPr id="7" name="TextBox 6">
            <a:extLst>
              <a:ext uri="{FF2B5EF4-FFF2-40B4-BE49-F238E27FC236}">
                <a16:creationId xmlns:a16="http://schemas.microsoft.com/office/drawing/2014/main" id="{A8349272-C0E7-41B9-B481-673A2FA3AD98}"/>
              </a:ext>
            </a:extLst>
          </p:cNvPr>
          <p:cNvSpPr txBox="1"/>
          <p:nvPr/>
        </p:nvSpPr>
        <p:spPr>
          <a:xfrm>
            <a:off x="4413599" y="5350582"/>
            <a:ext cx="3995738" cy="523220"/>
          </a:xfrm>
          <a:prstGeom prst="rect">
            <a:avLst/>
          </a:prstGeom>
          <a:noFill/>
        </p:spPr>
        <p:txBody>
          <a:bodyPr wrap="square" rtlCol="0">
            <a:spAutoFit/>
          </a:bodyPr>
          <a:lstStyle/>
          <a:p>
            <a:r>
              <a:rPr lang="en-PH" sz="2800" dirty="0">
                <a:solidFill>
                  <a:schemeClr val="bg1"/>
                </a:solidFill>
                <a:latin typeface="Times New Roman" panose="02020603050405020304" pitchFamily="18" charset="0"/>
                <a:cs typeface="Times New Roman" panose="02020603050405020304" pitchFamily="18" charset="0"/>
              </a:rPr>
              <a:t>World Canaan Movement</a:t>
            </a:r>
          </a:p>
        </p:txBody>
      </p:sp>
    </p:spTree>
    <p:extLst>
      <p:ext uri="{BB962C8B-B14F-4D97-AF65-F5344CB8AC3E}">
        <p14:creationId xmlns:p14="http://schemas.microsoft.com/office/powerpoint/2010/main" val="38839661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a:extLst>
              <a:ext uri="{FF2B5EF4-FFF2-40B4-BE49-F238E27FC236}">
                <a16:creationId xmlns:a16="http://schemas.microsoft.com/office/drawing/2014/main" id="{16EFAF6F-7469-3B3F-1408-69C16AD21DFF}"/>
              </a:ext>
            </a:extLst>
          </p:cNvPr>
          <p:cNvSpPr txBox="1">
            <a:spLocks noChangeArrowheads="1"/>
          </p:cNvSpPr>
          <p:nvPr/>
        </p:nvSpPr>
        <p:spPr bwMode="auto">
          <a:xfrm>
            <a:off x="260350" y="171450"/>
            <a:ext cx="411321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ko-KR" sz="2400">
                <a:latin typeface="Times New Roman" panose="02020603050405020304" pitchFamily="18" charset="0"/>
                <a:ea typeface="HY견명조" panose="02030600000101010101" pitchFamily="18" charset="-127"/>
                <a:cs typeface="Times New Roman" panose="02020603050405020304" pitchFamily="18" charset="0"/>
              </a:rPr>
              <a:t>How</a:t>
            </a:r>
            <a:r>
              <a:rPr lang="ko-KR" altLang="en-US" sz="240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a:latin typeface="Times New Roman" panose="02020603050405020304" pitchFamily="18" charset="0"/>
                <a:ea typeface="HY견명조" panose="02030600000101010101" pitchFamily="18" charset="-127"/>
                <a:cs typeface="Times New Roman" panose="02020603050405020304" pitchFamily="18" charset="0"/>
              </a:rPr>
              <a:t>to</a:t>
            </a:r>
            <a:r>
              <a:rPr lang="ko-KR" altLang="en-US" sz="240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a:latin typeface="Times New Roman" panose="02020603050405020304" pitchFamily="18" charset="0"/>
                <a:ea typeface="HY견명조" panose="02030600000101010101" pitchFamily="18" charset="-127"/>
                <a:cs typeface="Times New Roman" panose="02020603050405020304" pitchFamily="18" charset="0"/>
              </a:rPr>
              <a:t>live</a:t>
            </a:r>
            <a:r>
              <a:rPr lang="ko-KR" altLang="en-US" sz="2400">
                <a:latin typeface="Times New Roman" panose="02020603050405020304" pitchFamily="18" charset="0"/>
                <a:ea typeface="HY견명조" panose="02030600000101010101" pitchFamily="18" charset="-127"/>
                <a:cs typeface="Times New Roman" panose="02020603050405020304" pitchFamily="18" charset="0"/>
              </a:rPr>
              <a:t> </a:t>
            </a:r>
            <a:r>
              <a:rPr lang="en-PH" altLang="ko-KR" sz="2400">
                <a:latin typeface="Times New Roman" panose="02020603050405020304" pitchFamily="18" charset="0"/>
                <a:ea typeface="HY견명조" panose="02030600000101010101" pitchFamily="18" charset="-127"/>
                <a:cs typeface="Times New Roman" panose="02020603050405020304" pitchFamily="18" charset="0"/>
              </a:rPr>
              <a:t>? – Start from me</a:t>
            </a:r>
            <a:endParaRPr lang="en-PH" altLang="en-US" sz="240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4099" name="TextBox 2">
            <a:extLst>
              <a:ext uri="{FF2B5EF4-FFF2-40B4-BE49-F238E27FC236}">
                <a16:creationId xmlns:a16="http://schemas.microsoft.com/office/drawing/2014/main" id="{8AFC968C-F728-4894-0BD4-E9AD05E15F85}"/>
              </a:ext>
            </a:extLst>
          </p:cNvPr>
          <p:cNvSpPr txBox="1">
            <a:spLocks noChangeArrowheads="1"/>
          </p:cNvSpPr>
          <p:nvPr/>
        </p:nvSpPr>
        <p:spPr bwMode="auto">
          <a:xfrm>
            <a:off x="255588" y="631825"/>
            <a:ext cx="8235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400">
                <a:latin typeface="Times New Roman" panose="02020603050405020304" pitchFamily="18" charset="0"/>
                <a:ea typeface="HY견명조" panose="02030600000101010101" pitchFamily="18" charset="-127"/>
                <a:cs typeface="Times New Roman" panose="02020603050405020304" pitchFamily="18" charset="0"/>
              </a:rPr>
              <a:t>You must build your life's foundation on a rock.</a:t>
            </a:r>
          </a:p>
        </p:txBody>
      </p:sp>
      <p:sp>
        <p:nvSpPr>
          <p:cNvPr id="4" name="TextBox 3">
            <a:extLst>
              <a:ext uri="{FF2B5EF4-FFF2-40B4-BE49-F238E27FC236}">
                <a16:creationId xmlns:a16="http://schemas.microsoft.com/office/drawing/2014/main" id="{5B87054F-4204-7578-1AA0-3FA23AF90B87}"/>
              </a:ext>
            </a:extLst>
          </p:cNvPr>
          <p:cNvSpPr txBox="1">
            <a:spLocks noChangeArrowheads="1"/>
          </p:cNvSpPr>
          <p:nvPr/>
        </p:nvSpPr>
        <p:spPr bwMode="auto">
          <a:xfrm>
            <a:off x="255588" y="1119188"/>
            <a:ext cx="8334375" cy="830262"/>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400" i="1">
                <a:latin typeface="Times New Roman" panose="02020603050405020304" pitchFamily="18" charset="0"/>
                <a:ea typeface="HY엽서M" pitchFamily="18" charset="-127"/>
                <a:cs typeface="Times New Roman" panose="02020603050405020304" pitchFamily="18" charset="0"/>
              </a:rPr>
              <a:t>Matthew 6:33 &lt;But seek first his kingdom and his righteousness, and all these things will be given to you as well.&gt;</a:t>
            </a:r>
          </a:p>
        </p:txBody>
      </p:sp>
      <p:sp>
        <p:nvSpPr>
          <p:cNvPr id="5" name="TextBox 4">
            <a:extLst>
              <a:ext uri="{FF2B5EF4-FFF2-40B4-BE49-F238E27FC236}">
                <a16:creationId xmlns:a16="http://schemas.microsoft.com/office/drawing/2014/main" id="{CDC59DB7-BF15-ECB9-D6B4-C9287839BE43}"/>
              </a:ext>
            </a:extLst>
          </p:cNvPr>
          <p:cNvSpPr txBox="1">
            <a:spLocks noChangeArrowheads="1"/>
          </p:cNvSpPr>
          <p:nvPr/>
        </p:nvSpPr>
        <p:spPr bwMode="auto">
          <a:xfrm>
            <a:off x="293688" y="2038350"/>
            <a:ext cx="83788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400">
                <a:latin typeface="Times New Roman" panose="02020603050405020304" pitchFamily="18" charset="0"/>
                <a:ea typeface="HY견명조" panose="02030600000101010101" pitchFamily="18" charset="-127"/>
                <a:cs typeface="Times New Roman" panose="02020603050405020304" pitchFamily="18" charset="0"/>
              </a:rPr>
              <a:t>We must apply and practice the Word of God, which is the foundation of life.</a:t>
            </a:r>
          </a:p>
        </p:txBody>
      </p:sp>
      <p:sp>
        <p:nvSpPr>
          <p:cNvPr id="6" name="Arrow: Down 5">
            <a:extLst>
              <a:ext uri="{FF2B5EF4-FFF2-40B4-BE49-F238E27FC236}">
                <a16:creationId xmlns:a16="http://schemas.microsoft.com/office/drawing/2014/main" id="{205D1974-58EF-5EF5-ABC1-94A6DF687830}"/>
              </a:ext>
            </a:extLst>
          </p:cNvPr>
          <p:cNvSpPr/>
          <p:nvPr/>
        </p:nvSpPr>
        <p:spPr>
          <a:xfrm>
            <a:off x="3562350" y="2657475"/>
            <a:ext cx="1530350" cy="192088"/>
          </a:xfrm>
          <a:prstGeom prst="down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PH"/>
          </a:p>
        </p:txBody>
      </p:sp>
      <p:sp>
        <p:nvSpPr>
          <p:cNvPr id="7" name="Oval 6">
            <a:extLst>
              <a:ext uri="{FF2B5EF4-FFF2-40B4-BE49-F238E27FC236}">
                <a16:creationId xmlns:a16="http://schemas.microsoft.com/office/drawing/2014/main" id="{392C43E8-7529-9A5A-8595-4A2DEDEF78E9}"/>
              </a:ext>
            </a:extLst>
          </p:cNvPr>
          <p:cNvSpPr/>
          <p:nvPr/>
        </p:nvSpPr>
        <p:spPr>
          <a:xfrm>
            <a:off x="1606550" y="2944813"/>
            <a:ext cx="4502150" cy="530225"/>
          </a:xfrm>
          <a:prstGeom prst="ellipse">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Promise and Covenant</a:t>
            </a:r>
          </a:p>
        </p:txBody>
      </p:sp>
      <p:sp>
        <p:nvSpPr>
          <p:cNvPr id="8" name="TextBox 7">
            <a:extLst>
              <a:ext uri="{FF2B5EF4-FFF2-40B4-BE49-F238E27FC236}">
                <a16:creationId xmlns:a16="http://schemas.microsoft.com/office/drawing/2014/main" id="{3123240E-B350-7AC8-25B5-11D35AEDC61E}"/>
              </a:ext>
            </a:extLst>
          </p:cNvPr>
          <p:cNvSpPr txBox="1">
            <a:spLocks noChangeArrowheads="1"/>
          </p:cNvSpPr>
          <p:nvPr/>
        </p:nvSpPr>
        <p:spPr bwMode="auto">
          <a:xfrm>
            <a:off x="301625" y="3495675"/>
            <a:ext cx="331946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200">
                <a:latin typeface="Times New Roman" panose="02020603050405020304" pitchFamily="18" charset="0"/>
                <a:ea typeface="HY견명조" panose="02030600000101010101" pitchFamily="18" charset="-127"/>
                <a:cs typeface="Times New Roman" panose="02020603050405020304" pitchFamily="18" charset="0"/>
              </a:rPr>
              <a:t>Elder Yong Ki Kim</a:t>
            </a:r>
          </a:p>
        </p:txBody>
      </p:sp>
      <p:sp>
        <p:nvSpPr>
          <p:cNvPr id="9" name="TextBox 8">
            <a:extLst>
              <a:ext uri="{FF2B5EF4-FFF2-40B4-BE49-F238E27FC236}">
                <a16:creationId xmlns:a16="http://schemas.microsoft.com/office/drawing/2014/main" id="{E88FAC7B-43DA-08E1-0E9A-F487BAFA9D30}"/>
              </a:ext>
            </a:extLst>
          </p:cNvPr>
          <p:cNvSpPr txBox="1">
            <a:spLocks noChangeArrowheads="1"/>
          </p:cNvSpPr>
          <p:nvPr/>
        </p:nvSpPr>
        <p:spPr bwMode="auto">
          <a:xfrm>
            <a:off x="1236663" y="3946525"/>
            <a:ext cx="6842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ko-KR" sz="2400">
                <a:latin typeface="Times New Roman" panose="02020603050405020304" pitchFamily="18" charset="0"/>
                <a:ea typeface="HY견명조" panose="02030600000101010101" pitchFamily="18" charset="-127"/>
                <a:cs typeface="Times New Roman" panose="02020603050405020304" pitchFamily="18" charset="0"/>
              </a:rPr>
              <a:t>“With the Bible in one hand and a hoe in the other”</a:t>
            </a:r>
            <a:r>
              <a:rPr lang="ko-KR" altLang="en-US" sz="2400">
                <a:latin typeface="Times New Roman" panose="02020603050405020304" pitchFamily="18" charset="0"/>
                <a:ea typeface="HY견명조" panose="02030600000101010101" pitchFamily="18" charset="-127"/>
                <a:cs typeface="Times New Roman" panose="02020603050405020304" pitchFamily="18" charset="0"/>
              </a:rPr>
              <a:t> </a:t>
            </a:r>
            <a:endParaRPr lang="en-PH" altLang="en-US" sz="2400">
              <a:latin typeface="Times New Roman" panose="02020603050405020304" pitchFamily="18" charset="0"/>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2574A511-584A-95CD-8927-D67669001BAD}"/>
              </a:ext>
            </a:extLst>
          </p:cNvPr>
          <p:cNvSpPr txBox="1">
            <a:spLocks noChangeArrowheads="1"/>
          </p:cNvSpPr>
          <p:nvPr/>
        </p:nvSpPr>
        <p:spPr bwMode="auto">
          <a:xfrm>
            <a:off x="1317625" y="4408488"/>
            <a:ext cx="66055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400">
                <a:latin typeface="Times New Roman" panose="02020603050405020304" pitchFamily="18" charset="0"/>
                <a:ea typeface="HY견명조" panose="02030600000101010101" pitchFamily="18" charset="-127"/>
                <a:cs typeface="Times New Roman" panose="02020603050405020304" pitchFamily="18" charset="0"/>
              </a:rPr>
              <a:t>Meaning – He practice the Word of God in his life</a:t>
            </a:r>
          </a:p>
        </p:txBody>
      </p:sp>
      <p:sp>
        <p:nvSpPr>
          <p:cNvPr id="11" name="TextBox 10">
            <a:extLst>
              <a:ext uri="{FF2B5EF4-FFF2-40B4-BE49-F238E27FC236}">
                <a16:creationId xmlns:a16="http://schemas.microsoft.com/office/drawing/2014/main" id="{3841A40B-0121-AAF6-1166-E09C35BE88F0}"/>
              </a:ext>
            </a:extLst>
          </p:cNvPr>
          <p:cNvSpPr txBox="1">
            <a:spLocks noChangeArrowheads="1"/>
          </p:cNvSpPr>
          <p:nvPr/>
        </p:nvSpPr>
        <p:spPr bwMode="auto">
          <a:xfrm>
            <a:off x="374650" y="4938713"/>
            <a:ext cx="56673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400">
                <a:latin typeface="Times New Roman" panose="02020603050405020304" pitchFamily="18" charset="0"/>
                <a:ea typeface="HY견명조" panose="02030600000101010101" pitchFamily="18" charset="-127"/>
                <a:cs typeface="Times New Roman" panose="02020603050405020304" pitchFamily="18" charset="0"/>
              </a:rPr>
              <a:t>Life transformation starts with small things</a:t>
            </a:r>
          </a:p>
        </p:txBody>
      </p:sp>
      <p:sp>
        <p:nvSpPr>
          <p:cNvPr id="12" name="TextBox 11">
            <a:extLst>
              <a:ext uri="{FF2B5EF4-FFF2-40B4-BE49-F238E27FC236}">
                <a16:creationId xmlns:a16="http://schemas.microsoft.com/office/drawing/2014/main" id="{1320442D-871E-307F-7F0B-1AEE2F8077DA}"/>
              </a:ext>
            </a:extLst>
          </p:cNvPr>
          <p:cNvSpPr txBox="1">
            <a:spLocks noChangeArrowheads="1"/>
          </p:cNvSpPr>
          <p:nvPr/>
        </p:nvSpPr>
        <p:spPr bwMode="auto">
          <a:xfrm>
            <a:off x="382588" y="5419725"/>
            <a:ext cx="8378825" cy="1200150"/>
          </a:xfrm>
          <a:prstGeom prst="rect">
            <a:avLst/>
          </a:prstGeom>
          <a:solidFill>
            <a:srgbClr val="FFFF00"/>
          </a:solidFill>
          <a:ln w="9525">
            <a:solidFill>
              <a:schemeClr val="tx1"/>
            </a:solidFill>
            <a:miter lim="800000"/>
            <a:headEnd/>
            <a:tailEnd/>
          </a:ln>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ko-KR" sz="2400" i="1">
                <a:latin typeface="Times New Roman" panose="02020603050405020304" pitchFamily="18" charset="0"/>
                <a:ea typeface="HY엽서M" pitchFamily="18" charset="-127"/>
                <a:cs typeface="Times New Roman" panose="02020603050405020304" pitchFamily="18" charset="0"/>
              </a:rPr>
              <a:t>Luke 13:19 &lt;It is like a mustard seed, which a man took and planted in his garden. It grew and became a tree, and the birds of the air perched in its branches.&gt; </a:t>
            </a:r>
            <a:endParaRPr lang="ko-KR" altLang="en-US" sz="2400" i="1">
              <a:latin typeface="Times New Roman" panose="02020603050405020304" pitchFamily="18" charset="0"/>
              <a:ea typeface="HY엽서M" pitchFamily="18" charset="-127"/>
              <a:cs typeface="Times New Roman" panose="02020603050405020304" pitchFamily="18" charset="0"/>
            </a:endParaRPr>
          </a:p>
        </p:txBody>
      </p:sp>
      <p:sp>
        <p:nvSpPr>
          <p:cNvPr id="14" name="Thought Bubble: Cloud 13">
            <a:extLst>
              <a:ext uri="{FF2B5EF4-FFF2-40B4-BE49-F238E27FC236}">
                <a16:creationId xmlns:a16="http://schemas.microsoft.com/office/drawing/2014/main" id="{99A5A449-1615-661D-8759-398FE5C4BD17}"/>
              </a:ext>
            </a:extLst>
          </p:cNvPr>
          <p:cNvSpPr/>
          <p:nvPr/>
        </p:nvSpPr>
        <p:spPr>
          <a:xfrm>
            <a:off x="6605588" y="2917825"/>
            <a:ext cx="2239962" cy="608013"/>
          </a:xfrm>
          <a:prstGeom prst="cloudCallout">
            <a:avLst>
              <a:gd name="adj1" fmla="val -100833"/>
              <a:gd name="adj2" fmla="val -799"/>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Blessings</a:t>
            </a:r>
          </a:p>
        </p:txBody>
      </p:sp>
    </p:spTree>
    <p:extLst>
      <p:ext uri="{BB962C8B-B14F-4D97-AF65-F5344CB8AC3E}">
        <p14:creationId xmlns:p14="http://schemas.microsoft.com/office/powerpoint/2010/main" val="3159357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p:bldP spid="9" grpId="0"/>
      <p:bldP spid="10" grpId="0"/>
      <p:bldP spid="11" grpId="0"/>
      <p:bldP spid="12"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Mustard Seed Picture">
            <a:extLst>
              <a:ext uri="{FF2B5EF4-FFF2-40B4-BE49-F238E27FC236}">
                <a16:creationId xmlns:a16="http://schemas.microsoft.com/office/drawing/2014/main" id="{98E65F8F-F38C-8F5B-CA9F-532EF911BB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1863" y="1533525"/>
            <a:ext cx="4325937" cy="249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Oval 6">
            <a:extLst>
              <a:ext uri="{FF2B5EF4-FFF2-40B4-BE49-F238E27FC236}">
                <a16:creationId xmlns:a16="http://schemas.microsoft.com/office/drawing/2014/main" id="{03DD030B-988B-5C12-7305-A129512AB5E8}"/>
              </a:ext>
            </a:extLst>
          </p:cNvPr>
          <p:cNvSpPr>
            <a:spLocks noChangeArrowheads="1"/>
          </p:cNvSpPr>
          <p:nvPr/>
        </p:nvSpPr>
        <p:spPr bwMode="auto">
          <a:xfrm>
            <a:off x="2200275" y="2676525"/>
            <a:ext cx="2916238" cy="596900"/>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a:lnSpc>
                <a:spcPct val="100000"/>
              </a:lnSpc>
              <a:spcBef>
                <a:spcPct val="0"/>
              </a:spcBef>
              <a:buFontTx/>
              <a:buNone/>
            </a:pPr>
            <a:r>
              <a:rPr lang="en-US" altLang="ko-KR" sz="2400">
                <a:latin typeface="Times New Roman" panose="02020603050405020304" pitchFamily="18" charset="0"/>
                <a:ea typeface="굴림" panose="020B0600000101010101" pitchFamily="34" charset="-127"/>
              </a:rPr>
              <a:t>Mustard Seed</a:t>
            </a:r>
          </a:p>
        </p:txBody>
      </p:sp>
      <p:pic>
        <p:nvPicPr>
          <p:cNvPr id="4" name="Picture 3" descr="A close up of yellow flowers&#10;&#10;Description automatically generated">
            <a:extLst>
              <a:ext uri="{FF2B5EF4-FFF2-40B4-BE49-F238E27FC236}">
                <a16:creationId xmlns:a16="http://schemas.microsoft.com/office/drawing/2014/main" id="{AA11184F-D95F-556E-EB4B-739FC7D550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744913"/>
            <a:ext cx="5016500" cy="301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val 4">
            <a:extLst>
              <a:ext uri="{FF2B5EF4-FFF2-40B4-BE49-F238E27FC236}">
                <a16:creationId xmlns:a16="http://schemas.microsoft.com/office/drawing/2014/main" id="{4D6796D6-7E62-7D4D-ADF1-40E95C63FC32}"/>
              </a:ext>
            </a:extLst>
          </p:cNvPr>
          <p:cNvSpPr/>
          <p:nvPr/>
        </p:nvSpPr>
        <p:spPr>
          <a:xfrm>
            <a:off x="4572000" y="4975225"/>
            <a:ext cx="3295650" cy="552450"/>
          </a:xfrm>
          <a:prstGeom prst="ellipse">
            <a:avLst/>
          </a:prstGeom>
          <a:solidFill>
            <a:srgbClr val="66FFFF"/>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cs typeface="Times New Roman" panose="02020603050405020304" pitchFamily="18" charset="0"/>
              </a:rPr>
              <a:t>Mustard Tree</a:t>
            </a:r>
          </a:p>
        </p:txBody>
      </p:sp>
      <p:sp>
        <p:nvSpPr>
          <p:cNvPr id="5126" name="TextBox 1">
            <a:extLst>
              <a:ext uri="{FF2B5EF4-FFF2-40B4-BE49-F238E27FC236}">
                <a16:creationId xmlns:a16="http://schemas.microsoft.com/office/drawing/2014/main" id="{C026D1D3-96AD-0FBC-B48A-C1F50DEA7847}"/>
              </a:ext>
            </a:extLst>
          </p:cNvPr>
          <p:cNvSpPr txBox="1">
            <a:spLocks noChangeArrowheads="1"/>
          </p:cNvSpPr>
          <p:nvPr/>
        </p:nvSpPr>
        <p:spPr bwMode="auto">
          <a:xfrm>
            <a:off x="223838" y="244475"/>
            <a:ext cx="43481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PH" altLang="en-US" sz="2400">
                <a:latin typeface="Times New Roman" panose="02020603050405020304" pitchFamily="18" charset="0"/>
                <a:cs typeface="Times New Roman" panose="02020603050405020304" pitchFamily="18" charset="0"/>
              </a:rPr>
              <a:t>Small thing like mustard seed</a:t>
            </a:r>
          </a:p>
        </p:txBody>
      </p:sp>
      <p:sp>
        <p:nvSpPr>
          <p:cNvPr id="3" name="Rectangle: Rounded Corners 2">
            <a:extLst>
              <a:ext uri="{FF2B5EF4-FFF2-40B4-BE49-F238E27FC236}">
                <a16:creationId xmlns:a16="http://schemas.microsoft.com/office/drawing/2014/main" id="{93305E6E-337A-8C33-D2A0-00FDB48137B9}"/>
              </a:ext>
            </a:extLst>
          </p:cNvPr>
          <p:cNvSpPr/>
          <p:nvPr/>
        </p:nvSpPr>
        <p:spPr>
          <a:xfrm>
            <a:off x="446088" y="828675"/>
            <a:ext cx="3125787" cy="461963"/>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cs typeface="Times New Roman" panose="02020603050405020304" pitchFamily="18" charset="0"/>
              </a:rPr>
              <a:t>Planting mustard seed</a:t>
            </a:r>
          </a:p>
        </p:txBody>
      </p:sp>
      <p:sp>
        <p:nvSpPr>
          <p:cNvPr id="6" name="Rectangle: Rounded Corners 5">
            <a:extLst>
              <a:ext uri="{FF2B5EF4-FFF2-40B4-BE49-F238E27FC236}">
                <a16:creationId xmlns:a16="http://schemas.microsoft.com/office/drawing/2014/main" id="{DE4FCB50-359C-5827-591D-5D0B943C425B}"/>
              </a:ext>
            </a:extLst>
          </p:cNvPr>
          <p:cNvSpPr/>
          <p:nvPr/>
        </p:nvSpPr>
        <p:spPr>
          <a:xfrm>
            <a:off x="4352925" y="825500"/>
            <a:ext cx="1219200" cy="461963"/>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cs typeface="Times New Roman" panose="02020603050405020304" pitchFamily="18" charset="0"/>
              </a:rPr>
              <a:t>Tree</a:t>
            </a:r>
          </a:p>
        </p:txBody>
      </p:sp>
      <p:sp>
        <p:nvSpPr>
          <p:cNvPr id="7" name="Rectangle: Rounded Corners 6">
            <a:extLst>
              <a:ext uri="{FF2B5EF4-FFF2-40B4-BE49-F238E27FC236}">
                <a16:creationId xmlns:a16="http://schemas.microsoft.com/office/drawing/2014/main" id="{DD8AD520-AFC7-54BB-760B-57532A0EF0AA}"/>
              </a:ext>
            </a:extLst>
          </p:cNvPr>
          <p:cNvSpPr/>
          <p:nvPr/>
        </p:nvSpPr>
        <p:spPr>
          <a:xfrm>
            <a:off x="6219825" y="808038"/>
            <a:ext cx="1900238" cy="460375"/>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cs typeface="Times New Roman" panose="02020603050405020304" pitchFamily="18" charset="0"/>
              </a:rPr>
              <a:t>Prosperity</a:t>
            </a:r>
          </a:p>
        </p:txBody>
      </p:sp>
      <p:sp>
        <p:nvSpPr>
          <p:cNvPr id="8" name="Arrow: Right 7">
            <a:extLst>
              <a:ext uri="{FF2B5EF4-FFF2-40B4-BE49-F238E27FC236}">
                <a16:creationId xmlns:a16="http://schemas.microsoft.com/office/drawing/2014/main" id="{E630330C-E450-3056-FC1B-44A254863C33}"/>
              </a:ext>
            </a:extLst>
          </p:cNvPr>
          <p:cNvSpPr/>
          <p:nvPr/>
        </p:nvSpPr>
        <p:spPr>
          <a:xfrm>
            <a:off x="3733800" y="925513"/>
            <a:ext cx="455613" cy="333375"/>
          </a:xfrm>
          <a:prstGeom prst="rightArrow">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PH"/>
          </a:p>
        </p:txBody>
      </p:sp>
      <p:sp>
        <p:nvSpPr>
          <p:cNvPr id="9" name="Arrow: Right 8">
            <a:extLst>
              <a:ext uri="{FF2B5EF4-FFF2-40B4-BE49-F238E27FC236}">
                <a16:creationId xmlns:a16="http://schemas.microsoft.com/office/drawing/2014/main" id="{CFE4FAA1-4BF9-A090-397C-CE3DC12D201E}"/>
              </a:ext>
            </a:extLst>
          </p:cNvPr>
          <p:cNvSpPr/>
          <p:nvPr/>
        </p:nvSpPr>
        <p:spPr>
          <a:xfrm>
            <a:off x="5667375" y="882650"/>
            <a:ext cx="455613" cy="333375"/>
          </a:xfrm>
          <a:prstGeom prst="rightArrow">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PH"/>
          </a:p>
        </p:txBody>
      </p:sp>
    </p:spTree>
    <p:extLst>
      <p:ext uri="{BB962C8B-B14F-4D97-AF65-F5344CB8AC3E}">
        <p14:creationId xmlns:p14="http://schemas.microsoft.com/office/powerpoint/2010/main" val="13894081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09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nimBg="1"/>
      <p:bldP spid="5" grpId="0" animBg="1"/>
      <p:bldP spid="3" grpId="0" animBg="1"/>
      <p:bldP spid="6" grpId="0" animBg="1"/>
      <p:bldP spid="7"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Oval 4">
            <a:extLst>
              <a:ext uri="{FF2B5EF4-FFF2-40B4-BE49-F238E27FC236}">
                <a16:creationId xmlns:a16="http://schemas.microsoft.com/office/drawing/2014/main" id="{590C6E2F-D6E2-683C-9A31-FDBD3BA2B4D8}"/>
              </a:ext>
            </a:extLst>
          </p:cNvPr>
          <p:cNvSpPr>
            <a:spLocks noChangeArrowheads="1"/>
          </p:cNvSpPr>
          <p:nvPr/>
        </p:nvSpPr>
        <p:spPr bwMode="auto">
          <a:xfrm>
            <a:off x="352425" y="541338"/>
            <a:ext cx="4752975" cy="576262"/>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00000"/>
              </a:lnSpc>
              <a:spcBef>
                <a:spcPct val="0"/>
              </a:spcBef>
              <a:buFontTx/>
              <a:buNone/>
            </a:pPr>
            <a:r>
              <a:rPr lang="en-US" altLang="ko-KR">
                <a:solidFill>
                  <a:srgbClr val="000000"/>
                </a:solidFill>
                <a:latin typeface="Times New Roman" panose="02020603050405020304" pitchFamily="18" charset="0"/>
                <a:ea typeface="굴림" panose="020B0600000101010101" pitchFamily="34" charset="-127"/>
              </a:rPr>
              <a:t>Small Thing (Mustard Seed)</a:t>
            </a:r>
          </a:p>
        </p:txBody>
      </p:sp>
      <p:sp>
        <p:nvSpPr>
          <p:cNvPr id="4101" name="Line 5">
            <a:extLst>
              <a:ext uri="{FF2B5EF4-FFF2-40B4-BE49-F238E27FC236}">
                <a16:creationId xmlns:a16="http://schemas.microsoft.com/office/drawing/2014/main" id="{B1675414-FBBE-6228-1549-0412E09FACF8}"/>
              </a:ext>
            </a:extLst>
          </p:cNvPr>
          <p:cNvSpPr>
            <a:spLocks noChangeShapeType="1"/>
          </p:cNvSpPr>
          <p:nvPr/>
        </p:nvSpPr>
        <p:spPr bwMode="auto">
          <a:xfrm>
            <a:off x="2627313" y="1125538"/>
            <a:ext cx="0" cy="194310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PH"/>
          </a:p>
        </p:txBody>
      </p:sp>
      <p:sp>
        <p:nvSpPr>
          <p:cNvPr id="4102" name="Line 6">
            <a:extLst>
              <a:ext uri="{FF2B5EF4-FFF2-40B4-BE49-F238E27FC236}">
                <a16:creationId xmlns:a16="http://schemas.microsoft.com/office/drawing/2014/main" id="{E3BAC6ED-B80B-0E3B-2010-F50F68CE29D0}"/>
              </a:ext>
            </a:extLst>
          </p:cNvPr>
          <p:cNvSpPr>
            <a:spLocks noChangeShapeType="1"/>
          </p:cNvSpPr>
          <p:nvPr/>
        </p:nvSpPr>
        <p:spPr bwMode="auto">
          <a:xfrm>
            <a:off x="2627313" y="1628775"/>
            <a:ext cx="100806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PH"/>
          </a:p>
        </p:txBody>
      </p:sp>
      <p:sp>
        <p:nvSpPr>
          <p:cNvPr id="4103" name="Oval 7">
            <a:extLst>
              <a:ext uri="{FF2B5EF4-FFF2-40B4-BE49-F238E27FC236}">
                <a16:creationId xmlns:a16="http://schemas.microsoft.com/office/drawing/2014/main" id="{E80167CF-C111-54BD-FCB2-9C0E10E13C03}"/>
              </a:ext>
            </a:extLst>
          </p:cNvPr>
          <p:cNvSpPr>
            <a:spLocks noChangeArrowheads="1"/>
          </p:cNvSpPr>
          <p:nvPr/>
        </p:nvSpPr>
        <p:spPr bwMode="auto">
          <a:xfrm>
            <a:off x="4168775" y="1404938"/>
            <a:ext cx="2520950" cy="360362"/>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00000"/>
              </a:lnSpc>
              <a:spcBef>
                <a:spcPct val="0"/>
              </a:spcBef>
              <a:buFontTx/>
              <a:buNone/>
            </a:pPr>
            <a:r>
              <a:rPr lang="en-US" altLang="ko-KR">
                <a:solidFill>
                  <a:srgbClr val="000000"/>
                </a:solidFill>
                <a:latin typeface="Times New Roman" panose="02020603050405020304" pitchFamily="18" charset="0"/>
                <a:ea typeface="굴림" panose="020B0600000101010101" pitchFamily="34" charset="-127"/>
              </a:rPr>
              <a:t>You</a:t>
            </a:r>
          </a:p>
        </p:txBody>
      </p:sp>
      <p:sp>
        <p:nvSpPr>
          <p:cNvPr id="4104" name="Line 8">
            <a:extLst>
              <a:ext uri="{FF2B5EF4-FFF2-40B4-BE49-F238E27FC236}">
                <a16:creationId xmlns:a16="http://schemas.microsoft.com/office/drawing/2014/main" id="{8BEFE20C-C293-5808-F3C5-D75F0F2BF053}"/>
              </a:ext>
            </a:extLst>
          </p:cNvPr>
          <p:cNvSpPr>
            <a:spLocks noChangeShapeType="1"/>
          </p:cNvSpPr>
          <p:nvPr/>
        </p:nvSpPr>
        <p:spPr bwMode="auto">
          <a:xfrm>
            <a:off x="2627313" y="2133600"/>
            <a:ext cx="100806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PH"/>
          </a:p>
        </p:txBody>
      </p:sp>
      <p:sp>
        <p:nvSpPr>
          <p:cNvPr id="4105" name="Oval 9">
            <a:extLst>
              <a:ext uri="{FF2B5EF4-FFF2-40B4-BE49-F238E27FC236}">
                <a16:creationId xmlns:a16="http://schemas.microsoft.com/office/drawing/2014/main" id="{8B874D60-CE7D-87EE-2A2F-8144B2C7AF4F}"/>
              </a:ext>
            </a:extLst>
          </p:cNvPr>
          <p:cNvSpPr>
            <a:spLocks noChangeArrowheads="1"/>
          </p:cNvSpPr>
          <p:nvPr/>
        </p:nvSpPr>
        <p:spPr bwMode="auto">
          <a:xfrm>
            <a:off x="4168775" y="1916113"/>
            <a:ext cx="2592388" cy="431800"/>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00000"/>
              </a:lnSpc>
              <a:spcBef>
                <a:spcPct val="0"/>
              </a:spcBef>
              <a:buFontTx/>
              <a:buNone/>
            </a:pPr>
            <a:r>
              <a:rPr lang="en-US" altLang="ko-KR">
                <a:solidFill>
                  <a:srgbClr val="000000"/>
                </a:solidFill>
                <a:latin typeface="Times New Roman" panose="02020603050405020304" pitchFamily="18" charset="0"/>
                <a:ea typeface="굴림" panose="020B0600000101010101" pitchFamily="34" charset="-127"/>
              </a:rPr>
              <a:t>Your Family</a:t>
            </a:r>
          </a:p>
        </p:txBody>
      </p:sp>
      <p:sp>
        <p:nvSpPr>
          <p:cNvPr id="4106" name="Line 10">
            <a:extLst>
              <a:ext uri="{FF2B5EF4-FFF2-40B4-BE49-F238E27FC236}">
                <a16:creationId xmlns:a16="http://schemas.microsoft.com/office/drawing/2014/main" id="{8212CCD3-70BF-D109-5813-FC68BA9362D3}"/>
              </a:ext>
            </a:extLst>
          </p:cNvPr>
          <p:cNvSpPr>
            <a:spLocks noChangeShapeType="1"/>
          </p:cNvSpPr>
          <p:nvPr/>
        </p:nvSpPr>
        <p:spPr bwMode="auto">
          <a:xfrm>
            <a:off x="2627313" y="2636838"/>
            <a:ext cx="100806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PH"/>
          </a:p>
        </p:txBody>
      </p:sp>
      <p:sp>
        <p:nvSpPr>
          <p:cNvPr id="4107" name="Oval 11">
            <a:extLst>
              <a:ext uri="{FF2B5EF4-FFF2-40B4-BE49-F238E27FC236}">
                <a16:creationId xmlns:a16="http://schemas.microsoft.com/office/drawing/2014/main" id="{83B0A913-BCFF-4B8A-1DBB-4EE0CD7C77CA}"/>
              </a:ext>
            </a:extLst>
          </p:cNvPr>
          <p:cNvSpPr>
            <a:spLocks noChangeArrowheads="1"/>
          </p:cNvSpPr>
          <p:nvPr/>
        </p:nvSpPr>
        <p:spPr bwMode="auto">
          <a:xfrm>
            <a:off x="4024313" y="2420938"/>
            <a:ext cx="3024187" cy="431800"/>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00000"/>
              </a:lnSpc>
              <a:spcBef>
                <a:spcPct val="0"/>
              </a:spcBef>
              <a:buFontTx/>
              <a:buNone/>
            </a:pPr>
            <a:r>
              <a:rPr lang="en-US" altLang="ko-KR">
                <a:solidFill>
                  <a:srgbClr val="000000"/>
                </a:solidFill>
                <a:latin typeface="Times New Roman" panose="02020603050405020304" pitchFamily="18" charset="0"/>
                <a:ea typeface="굴림" panose="020B0600000101010101" pitchFamily="34" charset="-127"/>
              </a:rPr>
              <a:t>Your Community</a:t>
            </a:r>
          </a:p>
        </p:txBody>
      </p:sp>
      <p:sp>
        <p:nvSpPr>
          <p:cNvPr id="4108" name="Line 12">
            <a:extLst>
              <a:ext uri="{FF2B5EF4-FFF2-40B4-BE49-F238E27FC236}">
                <a16:creationId xmlns:a16="http://schemas.microsoft.com/office/drawing/2014/main" id="{BD9E3C01-3EC2-B42B-7111-C87239D5EFB6}"/>
              </a:ext>
            </a:extLst>
          </p:cNvPr>
          <p:cNvSpPr>
            <a:spLocks noChangeShapeType="1"/>
          </p:cNvSpPr>
          <p:nvPr/>
        </p:nvSpPr>
        <p:spPr bwMode="auto">
          <a:xfrm>
            <a:off x="2627313" y="3068638"/>
            <a:ext cx="1008062" cy="0"/>
          </a:xfrm>
          <a:prstGeom prst="line">
            <a:avLst/>
          </a:prstGeom>
          <a:noFill/>
          <a:ln w="57150">
            <a:solidFill>
              <a:schemeClr val="tx1"/>
            </a:solidFill>
            <a:round/>
            <a:headEnd/>
            <a:tailEnd/>
          </a:ln>
          <a:extLst>
            <a:ext uri="{909E8E84-426E-40DD-AFC4-6F175D3DCCD1}">
              <a14:hiddenFill xmlns:a14="http://schemas.microsoft.com/office/drawing/2010/main">
                <a:noFill/>
              </a14:hiddenFill>
            </a:ext>
          </a:extLst>
        </p:spPr>
        <p:txBody>
          <a:bodyPr/>
          <a:lstStyle/>
          <a:p>
            <a:endParaRPr lang="en-PH"/>
          </a:p>
        </p:txBody>
      </p:sp>
      <p:sp>
        <p:nvSpPr>
          <p:cNvPr id="4109" name="Oval 13">
            <a:extLst>
              <a:ext uri="{FF2B5EF4-FFF2-40B4-BE49-F238E27FC236}">
                <a16:creationId xmlns:a16="http://schemas.microsoft.com/office/drawing/2014/main" id="{4E34F566-931A-A463-A262-293A850CE9EC}"/>
              </a:ext>
            </a:extLst>
          </p:cNvPr>
          <p:cNvSpPr>
            <a:spLocks noChangeArrowheads="1"/>
          </p:cNvSpPr>
          <p:nvPr/>
        </p:nvSpPr>
        <p:spPr bwMode="auto">
          <a:xfrm>
            <a:off x="4024313" y="2924175"/>
            <a:ext cx="3097212" cy="360363"/>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00000"/>
              </a:lnSpc>
              <a:spcBef>
                <a:spcPct val="0"/>
              </a:spcBef>
              <a:buFontTx/>
              <a:buNone/>
            </a:pPr>
            <a:r>
              <a:rPr lang="en-US" altLang="ko-KR">
                <a:solidFill>
                  <a:srgbClr val="000000"/>
                </a:solidFill>
                <a:latin typeface="Times New Roman" panose="02020603050405020304" pitchFamily="18" charset="0"/>
                <a:ea typeface="굴림" panose="020B0600000101010101" pitchFamily="34" charset="-127"/>
              </a:rPr>
              <a:t>Your Nation</a:t>
            </a:r>
          </a:p>
        </p:txBody>
      </p:sp>
      <p:sp>
        <p:nvSpPr>
          <p:cNvPr id="4110" name="Text Box 14">
            <a:extLst>
              <a:ext uri="{FF2B5EF4-FFF2-40B4-BE49-F238E27FC236}">
                <a16:creationId xmlns:a16="http://schemas.microsoft.com/office/drawing/2014/main" id="{DF231FBA-72B4-956B-6CCC-DC4299309479}"/>
              </a:ext>
            </a:extLst>
          </p:cNvPr>
          <p:cNvSpPr txBox="1">
            <a:spLocks noChangeArrowheads="1"/>
          </p:cNvSpPr>
          <p:nvPr/>
        </p:nvSpPr>
        <p:spPr bwMode="auto">
          <a:xfrm>
            <a:off x="928688" y="1908175"/>
            <a:ext cx="14398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50000"/>
              </a:spcBef>
              <a:buFontTx/>
              <a:buNone/>
            </a:pPr>
            <a:r>
              <a:rPr lang="en-US" altLang="ko-KR">
                <a:latin typeface="Times New Roman" panose="02020603050405020304" pitchFamily="18" charset="0"/>
                <a:ea typeface="굴림" panose="020B0600000101010101" pitchFamily="34" charset="-127"/>
              </a:rPr>
              <a:t>Change</a:t>
            </a:r>
          </a:p>
        </p:txBody>
      </p:sp>
      <p:sp>
        <p:nvSpPr>
          <p:cNvPr id="4119" name="Text Box 23">
            <a:extLst>
              <a:ext uri="{FF2B5EF4-FFF2-40B4-BE49-F238E27FC236}">
                <a16:creationId xmlns:a16="http://schemas.microsoft.com/office/drawing/2014/main" id="{9D8EAE63-DC16-44D9-734E-BE5375DD4C03}"/>
              </a:ext>
            </a:extLst>
          </p:cNvPr>
          <p:cNvSpPr txBox="1">
            <a:spLocks noChangeArrowheads="1"/>
          </p:cNvSpPr>
          <p:nvPr/>
        </p:nvSpPr>
        <p:spPr bwMode="auto">
          <a:xfrm>
            <a:off x="352425" y="4524375"/>
            <a:ext cx="50387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ko-KR">
                <a:latin typeface="Times New Roman" panose="02020603050405020304" pitchFamily="18" charset="0"/>
                <a:ea typeface="굴림" panose="020B0600000101010101" pitchFamily="34" charset="-127"/>
              </a:rPr>
              <a:t>First, we must have three senses </a:t>
            </a:r>
          </a:p>
        </p:txBody>
      </p:sp>
      <p:sp>
        <p:nvSpPr>
          <p:cNvPr id="4120" name="Text Box 24">
            <a:extLst>
              <a:ext uri="{FF2B5EF4-FFF2-40B4-BE49-F238E27FC236}">
                <a16:creationId xmlns:a16="http://schemas.microsoft.com/office/drawing/2014/main" id="{4161D398-C2FB-6293-F0F5-665B81016403}"/>
              </a:ext>
            </a:extLst>
          </p:cNvPr>
          <p:cNvSpPr txBox="1">
            <a:spLocks noChangeArrowheads="1"/>
          </p:cNvSpPr>
          <p:nvPr/>
        </p:nvSpPr>
        <p:spPr bwMode="auto">
          <a:xfrm>
            <a:off x="1266825" y="5108575"/>
            <a:ext cx="639127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ko-KR">
                <a:latin typeface="Times New Roman" panose="02020603050405020304" pitchFamily="18" charset="0"/>
                <a:ea typeface="굴림" panose="020B0600000101010101" pitchFamily="34" charset="-127"/>
              </a:rPr>
              <a:t>Second, a revolution of our living attitudes </a:t>
            </a:r>
          </a:p>
        </p:txBody>
      </p:sp>
      <p:sp>
        <p:nvSpPr>
          <p:cNvPr id="4121" name="Text Box 25">
            <a:extLst>
              <a:ext uri="{FF2B5EF4-FFF2-40B4-BE49-F238E27FC236}">
                <a16:creationId xmlns:a16="http://schemas.microsoft.com/office/drawing/2014/main" id="{040133AF-15C2-AEE1-75E2-7AAD9DB95D19}"/>
              </a:ext>
            </a:extLst>
          </p:cNvPr>
          <p:cNvSpPr txBox="1">
            <a:spLocks noChangeArrowheads="1"/>
          </p:cNvSpPr>
          <p:nvPr/>
        </p:nvSpPr>
        <p:spPr bwMode="auto">
          <a:xfrm>
            <a:off x="1724025" y="5797550"/>
            <a:ext cx="67437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ko-KR">
                <a:latin typeface="Times New Roman" panose="02020603050405020304" pitchFamily="18" charset="0"/>
                <a:ea typeface="굴림" panose="020B0600000101010101" pitchFamily="34" charset="-127"/>
              </a:rPr>
              <a:t>Third, know the elements to achieve the goal </a:t>
            </a:r>
          </a:p>
        </p:txBody>
      </p:sp>
      <p:sp>
        <p:nvSpPr>
          <p:cNvPr id="4122" name="Rectangle 26">
            <a:extLst>
              <a:ext uri="{FF2B5EF4-FFF2-40B4-BE49-F238E27FC236}">
                <a16:creationId xmlns:a16="http://schemas.microsoft.com/office/drawing/2014/main" id="{37EFC392-3CC6-2EB8-E891-1F08D3D16CE5}"/>
              </a:ext>
            </a:extLst>
          </p:cNvPr>
          <p:cNvSpPr>
            <a:spLocks noChangeArrowheads="1"/>
          </p:cNvSpPr>
          <p:nvPr/>
        </p:nvSpPr>
        <p:spPr bwMode="auto">
          <a:xfrm>
            <a:off x="266700" y="3589338"/>
            <a:ext cx="8610600" cy="790575"/>
          </a:xfrm>
          <a:prstGeom prst="rect">
            <a:avLst/>
          </a:prstGeom>
          <a:solidFill>
            <a:srgbClr val="66FFFF"/>
          </a:solidFill>
          <a:ln w="28575">
            <a:solidFill>
              <a:schemeClr val="tx1"/>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hangingPunct="1">
              <a:lnSpc>
                <a:spcPct val="100000"/>
              </a:lnSpc>
              <a:spcBef>
                <a:spcPct val="0"/>
              </a:spcBef>
              <a:buFontTx/>
              <a:buNone/>
            </a:pPr>
            <a:r>
              <a:rPr lang="en-US" altLang="ko-KR">
                <a:solidFill>
                  <a:srgbClr val="000000"/>
                </a:solidFill>
                <a:latin typeface="Times New Roman" panose="02020603050405020304" pitchFamily="18" charset="0"/>
                <a:ea typeface="굴림" panose="020B0600000101010101" pitchFamily="34" charset="-127"/>
              </a:rPr>
              <a:t>Three Things to Practice for the Success of Transformation </a:t>
            </a:r>
          </a:p>
        </p:txBody>
      </p:sp>
    </p:spTree>
    <p:extLst>
      <p:ext uri="{BB962C8B-B14F-4D97-AF65-F5344CB8AC3E}">
        <p14:creationId xmlns:p14="http://schemas.microsoft.com/office/powerpoint/2010/main" val="148749366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110"/>
                                        </p:tgtEl>
                                        <p:attrNameLst>
                                          <p:attrName>style.visibility</p:attrName>
                                        </p:attrNameLst>
                                      </p:cBhvr>
                                      <p:to>
                                        <p:strVal val="visible"/>
                                      </p:to>
                                    </p:set>
                                    <p:anim calcmode="lin" valueType="num">
                                      <p:cBhvr>
                                        <p:cTn id="7" dur="1000" fill="hold"/>
                                        <p:tgtEl>
                                          <p:spTgt spid="4110"/>
                                        </p:tgtEl>
                                        <p:attrNameLst>
                                          <p:attrName>ppt_w</p:attrName>
                                        </p:attrNameLst>
                                      </p:cBhvr>
                                      <p:tavLst>
                                        <p:tav tm="0">
                                          <p:val>
                                            <p:fltVal val="0"/>
                                          </p:val>
                                        </p:tav>
                                        <p:tav tm="100000">
                                          <p:val>
                                            <p:strVal val="#ppt_w"/>
                                          </p:val>
                                        </p:tav>
                                      </p:tavLst>
                                    </p:anim>
                                    <p:anim calcmode="lin" valueType="num">
                                      <p:cBhvr>
                                        <p:cTn id="8" dur="1000" fill="hold"/>
                                        <p:tgtEl>
                                          <p:spTgt spid="4110"/>
                                        </p:tgtEl>
                                        <p:attrNameLst>
                                          <p:attrName>ppt_h</p:attrName>
                                        </p:attrNameLst>
                                      </p:cBhvr>
                                      <p:tavLst>
                                        <p:tav tm="0">
                                          <p:val>
                                            <p:fltVal val="0"/>
                                          </p:val>
                                        </p:tav>
                                        <p:tav tm="100000">
                                          <p:val>
                                            <p:strVal val="#ppt_h"/>
                                          </p:val>
                                        </p:tav>
                                      </p:tavLst>
                                    </p:anim>
                                    <p:animEffect transition="in" filter="fade">
                                      <p:cBhvr>
                                        <p:cTn id="9" dur="1000"/>
                                        <p:tgtEl>
                                          <p:spTgt spid="4110"/>
                                        </p:tgtEl>
                                      </p:cBhvr>
                                    </p:animEffect>
                                  </p:childTnLst>
                                </p:cTn>
                              </p:par>
                              <p:par>
                                <p:cTn id="10" presetID="53" presetClass="entr" presetSubtype="0" fill="hold" nodeType="withEffect">
                                  <p:stCondLst>
                                    <p:cond delay="0"/>
                                  </p:stCondLst>
                                  <p:childTnLst>
                                    <p:set>
                                      <p:cBhvr>
                                        <p:cTn id="11" dur="1" fill="hold">
                                          <p:stCondLst>
                                            <p:cond delay="0"/>
                                          </p:stCondLst>
                                        </p:cTn>
                                        <p:tgtEl>
                                          <p:spTgt spid="4101"/>
                                        </p:tgtEl>
                                        <p:attrNameLst>
                                          <p:attrName>style.visibility</p:attrName>
                                        </p:attrNameLst>
                                      </p:cBhvr>
                                      <p:to>
                                        <p:strVal val="visible"/>
                                      </p:to>
                                    </p:set>
                                    <p:anim calcmode="lin" valueType="num">
                                      <p:cBhvr>
                                        <p:cTn id="12" dur="1000" fill="hold"/>
                                        <p:tgtEl>
                                          <p:spTgt spid="4101"/>
                                        </p:tgtEl>
                                        <p:attrNameLst>
                                          <p:attrName>ppt_w</p:attrName>
                                        </p:attrNameLst>
                                      </p:cBhvr>
                                      <p:tavLst>
                                        <p:tav tm="0">
                                          <p:val>
                                            <p:fltVal val="0"/>
                                          </p:val>
                                        </p:tav>
                                        <p:tav tm="100000">
                                          <p:val>
                                            <p:strVal val="#ppt_w"/>
                                          </p:val>
                                        </p:tav>
                                      </p:tavLst>
                                    </p:anim>
                                    <p:anim calcmode="lin" valueType="num">
                                      <p:cBhvr>
                                        <p:cTn id="13" dur="1000" fill="hold"/>
                                        <p:tgtEl>
                                          <p:spTgt spid="4101"/>
                                        </p:tgtEl>
                                        <p:attrNameLst>
                                          <p:attrName>ppt_h</p:attrName>
                                        </p:attrNameLst>
                                      </p:cBhvr>
                                      <p:tavLst>
                                        <p:tav tm="0">
                                          <p:val>
                                            <p:fltVal val="0"/>
                                          </p:val>
                                        </p:tav>
                                        <p:tav tm="100000">
                                          <p:val>
                                            <p:strVal val="#ppt_h"/>
                                          </p:val>
                                        </p:tav>
                                      </p:tavLst>
                                    </p:anim>
                                    <p:animEffect transition="in" filter="fade">
                                      <p:cBhvr>
                                        <p:cTn id="14" dur="1000"/>
                                        <p:tgtEl>
                                          <p:spTgt spid="4101"/>
                                        </p:tgtEl>
                                      </p:cBhvr>
                                    </p:animEffect>
                                  </p:childTnLst>
                                </p:cTn>
                              </p:par>
                              <p:par>
                                <p:cTn id="15" presetID="53" presetClass="entr" presetSubtype="0" fill="hold" nodeType="withEffect">
                                  <p:stCondLst>
                                    <p:cond delay="0"/>
                                  </p:stCondLst>
                                  <p:childTnLst>
                                    <p:set>
                                      <p:cBhvr>
                                        <p:cTn id="16" dur="1" fill="hold">
                                          <p:stCondLst>
                                            <p:cond delay="0"/>
                                          </p:stCondLst>
                                        </p:cTn>
                                        <p:tgtEl>
                                          <p:spTgt spid="4102"/>
                                        </p:tgtEl>
                                        <p:attrNameLst>
                                          <p:attrName>style.visibility</p:attrName>
                                        </p:attrNameLst>
                                      </p:cBhvr>
                                      <p:to>
                                        <p:strVal val="visible"/>
                                      </p:to>
                                    </p:set>
                                    <p:anim calcmode="lin" valueType="num">
                                      <p:cBhvr>
                                        <p:cTn id="17" dur="1000" fill="hold"/>
                                        <p:tgtEl>
                                          <p:spTgt spid="4102"/>
                                        </p:tgtEl>
                                        <p:attrNameLst>
                                          <p:attrName>ppt_w</p:attrName>
                                        </p:attrNameLst>
                                      </p:cBhvr>
                                      <p:tavLst>
                                        <p:tav tm="0">
                                          <p:val>
                                            <p:fltVal val="0"/>
                                          </p:val>
                                        </p:tav>
                                        <p:tav tm="100000">
                                          <p:val>
                                            <p:strVal val="#ppt_w"/>
                                          </p:val>
                                        </p:tav>
                                      </p:tavLst>
                                    </p:anim>
                                    <p:anim calcmode="lin" valueType="num">
                                      <p:cBhvr>
                                        <p:cTn id="18" dur="1000" fill="hold"/>
                                        <p:tgtEl>
                                          <p:spTgt spid="4102"/>
                                        </p:tgtEl>
                                        <p:attrNameLst>
                                          <p:attrName>ppt_h</p:attrName>
                                        </p:attrNameLst>
                                      </p:cBhvr>
                                      <p:tavLst>
                                        <p:tav tm="0">
                                          <p:val>
                                            <p:fltVal val="0"/>
                                          </p:val>
                                        </p:tav>
                                        <p:tav tm="100000">
                                          <p:val>
                                            <p:strVal val="#ppt_h"/>
                                          </p:val>
                                        </p:tav>
                                      </p:tavLst>
                                    </p:anim>
                                    <p:animEffect transition="in" filter="fade">
                                      <p:cBhvr>
                                        <p:cTn id="19" dur="1000"/>
                                        <p:tgtEl>
                                          <p:spTgt spid="4102"/>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4103"/>
                                        </p:tgtEl>
                                        <p:attrNameLst>
                                          <p:attrName>style.visibility</p:attrName>
                                        </p:attrNameLst>
                                      </p:cBhvr>
                                      <p:to>
                                        <p:strVal val="visible"/>
                                      </p:to>
                                    </p:set>
                                    <p:anim calcmode="lin" valueType="num">
                                      <p:cBhvr>
                                        <p:cTn id="22" dur="1000" fill="hold"/>
                                        <p:tgtEl>
                                          <p:spTgt spid="4103"/>
                                        </p:tgtEl>
                                        <p:attrNameLst>
                                          <p:attrName>ppt_w</p:attrName>
                                        </p:attrNameLst>
                                      </p:cBhvr>
                                      <p:tavLst>
                                        <p:tav tm="0">
                                          <p:val>
                                            <p:fltVal val="0"/>
                                          </p:val>
                                        </p:tav>
                                        <p:tav tm="100000">
                                          <p:val>
                                            <p:strVal val="#ppt_w"/>
                                          </p:val>
                                        </p:tav>
                                      </p:tavLst>
                                    </p:anim>
                                    <p:anim calcmode="lin" valueType="num">
                                      <p:cBhvr>
                                        <p:cTn id="23" dur="1000" fill="hold"/>
                                        <p:tgtEl>
                                          <p:spTgt spid="4103"/>
                                        </p:tgtEl>
                                        <p:attrNameLst>
                                          <p:attrName>ppt_h</p:attrName>
                                        </p:attrNameLst>
                                      </p:cBhvr>
                                      <p:tavLst>
                                        <p:tav tm="0">
                                          <p:val>
                                            <p:fltVal val="0"/>
                                          </p:val>
                                        </p:tav>
                                        <p:tav tm="100000">
                                          <p:val>
                                            <p:strVal val="#ppt_h"/>
                                          </p:val>
                                        </p:tav>
                                      </p:tavLst>
                                    </p:anim>
                                    <p:animEffect transition="in" filter="fade">
                                      <p:cBhvr>
                                        <p:cTn id="24" dur="1000"/>
                                        <p:tgtEl>
                                          <p:spTgt spid="4103"/>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53" presetClass="entr" presetSubtype="0" fill="hold" nodeType="clickEffect">
                                  <p:stCondLst>
                                    <p:cond delay="0"/>
                                  </p:stCondLst>
                                  <p:childTnLst>
                                    <p:set>
                                      <p:cBhvr>
                                        <p:cTn id="28" dur="1" fill="hold">
                                          <p:stCondLst>
                                            <p:cond delay="0"/>
                                          </p:stCondLst>
                                        </p:cTn>
                                        <p:tgtEl>
                                          <p:spTgt spid="4104"/>
                                        </p:tgtEl>
                                        <p:attrNameLst>
                                          <p:attrName>style.visibility</p:attrName>
                                        </p:attrNameLst>
                                      </p:cBhvr>
                                      <p:to>
                                        <p:strVal val="visible"/>
                                      </p:to>
                                    </p:set>
                                    <p:anim calcmode="lin" valueType="num">
                                      <p:cBhvr>
                                        <p:cTn id="29" dur="1000" fill="hold"/>
                                        <p:tgtEl>
                                          <p:spTgt spid="4104"/>
                                        </p:tgtEl>
                                        <p:attrNameLst>
                                          <p:attrName>ppt_w</p:attrName>
                                        </p:attrNameLst>
                                      </p:cBhvr>
                                      <p:tavLst>
                                        <p:tav tm="0">
                                          <p:val>
                                            <p:fltVal val="0"/>
                                          </p:val>
                                        </p:tav>
                                        <p:tav tm="100000">
                                          <p:val>
                                            <p:strVal val="#ppt_w"/>
                                          </p:val>
                                        </p:tav>
                                      </p:tavLst>
                                    </p:anim>
                                    <p:anim calcmode="lin" valueType="num">
                                      <p:cBhvr>
                                        <p:cTn id="30" dur="1000" fill="hold"/>
                                        <p:tgtEl>
                                          <p:spTgt spid="4104"/>
                                        </p:tgtEl>
                                        <p:attrNameLst>
                                          <p:attrName>ppt_h</p:attrName>
                                        </p:attrNameLst>
                                      </p:cBhvr>
                                      <p:tavLst>
                                        <p:tav tm="0">
                                          <p:val>
                                            <p:fltVal val="0"/>
                                          </p:val>
                                        </p:tav>
                                        <p:tav tm="100000">
                                          <p:val>
                                            <p:strVal val="#ppt_h"/>
                                          </p:val>
                                        </p:tav>
                                      </p:tavLst>
                                    </p:anim>
                                    <p:animEffect transition="in" filter="fade">
                                      <p:cBhvr>
                                        <p:cTn id="31" dur="1000"/>
                                        <p:tgtEl>
                                          <p:spTgt spid="4104"/>
                                        </p:tgtEl>
                                      </p:cBhvr>
                                    </p:animEffect>
                                  </p:childTnLst>
                                </p:cTn>
                              </p:par>
                              <p:par>
                                <p:cTn id="32" presetID="53" presetClass="entr" presetSubtype="0" fill="hold" grpId="0" nodeType="withEffect">
                                  <p:stCondLst>
                                    <p:cond delay="0"/>
                                  </p:stCondLst>
                                  <p:childTnLst>
                                    <p:set>
                                      <p:cBhvr>
                                        <p:cTn id="33" dur="1" fill="hold">
                                          <p:stCondLst>
                                            <p:cond delay="0"/>
                                          </p:stCondLst>
                                        </p:cTn>
                                        <p:tgtEl>
                                          <p:spTgt spid="4105"/>
                                        </p:tgtEl>
                                        <p:attrNameLst>
                                          <p:attrName>style.visibility</p:attrName>
                                        </p:attrNameLst>
                                      </p:cBhvr>
                                      <p:to>
                                        <p:strVal val="visible"/>
                                      </p:to>
                                    </p:set>
                                    <p:anim calcmode="lin" valueType="num">
                                      <p:cBhvr>
                                        <p:cTn id="34" dur="1000" fill="hold"/>
                                        <p:tgtEl>
                                          <p:spTgt spid="4105"/>
                                        </p:tgtEl>
                                        <p:attrNameLst>
                                          <p:attrName>ppt_w</p:attrName>
                                        </p:attrNameLst>
                                      </p:cBhvr>
                                      <p:tavLst>
                                        <p:tav tm="0">
                                          <p:val>
                                            <p:fltVal val="0"/>
                                          </p:val>
                                        </p:tav>
                                        <p:tav tm="100000">
                                          <p:val>
                                            <p:strVal val="#ppt_w"/>
                                          </p:val>
                                        </p:tav>
                                      </p:tavLst>
                                    </p:anim>
                                    <p:anim calcmode="lin" valueType="num">
                                      <p:cBhvr>
                                        <p:cTn id="35" dur="1000" fill="hold"/>
                                        <p:tgtEl>
                                          <p:spTgt spid="4105"/>
                                        </p:tgtEl>
                                        <p:attrNameLst>
                                          <p:attrName>ppt_h</p:attrName>
                                        </p:attrNameLst>
                                      </p:cBhvr>
                                      <p:tavLst>
                                        <p:tav tm="0">
                                          <p:val>
                                            <p:fltVal val="0"/>
                                          </p:val>
                                        </p:tav>
                                        <p:tav tm="100000">
                                          <p:val>
                                            <p:strVal val="#ppt_h"/>
                                          </p:val>
                                        </p:tav>
                                      </p:tavLst>
                                    </p:anim>
                                    <p:animEffect transition="in" filter="fade">
                                      <p:cBhvr>
                                        <p:cTn id="36" dur="1000"/>
                                        <p:tgtEl>
                                          <p:spTgt spid="410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53" presetClass="entr" presetSubtype="0" fill="hold" nodeType="clickEffect">
                                  <p:stCondLst>
                                    <p:cond delay="0"/>
                                  </p:stCondLst>
                                  <p:childTnLst>
                                    <p:set>
                                      <p:cBhvr>
                                        <p:cTn id="40" dur="1" fill="hold">
                                          <p:stCondLst>
                                            <p:cond delay="0"/>
                                          </p:stCondLst>
                                        </p:cTn>
                                        <p:tgtEl>
                                          <p:spTgt spid="4106"/>
                                        </p:tgtEl>
                                        <p:attrNameLst>
                                          <p:attrName>style.visibility</p:attrName>
                                        </p:attrNameLst>
                                      </p:cBhvr>
                                      <p:to>
                                        <p:strVal val="visible"/>
                                      </p:to>
                                    </p:set>
                                    <p:anim calcmode="lin" valueType="num">
                                      <p:cBhvr>
                                        <p:cTn id="41" dur="1000" fill="hold"/>
                                        <p:tgtEl>
                                          <p:spTgt spid="4106"/>
                                        </p:tgtEl>
                                        <p:attrNameLst>
                                          <p:attrName>ppt_w</p:attrName>
                                        </p:attrNameLst>
                                      </p:cBhvr>
                                      <p:tavLst>
                                        <p:tav tm="0">
                                          <p:val>
                                            <p:fltVal val="0"/>
                                          </p:val>
                                        </p:tav>
                                        <p:tav tm="100000">
                                          <p:val>
                                            <p:strVal val="#ppt_w"/>
                                          </p:val>
                                        </p:tav>
                                      </p:tavLst>
                                    </p:anim>
                                    <p:anim calcmode="lin" valueType="num">
                                      <p:cBhvr>
                                        <p:cTn id="42" dur="1000" fill="hold"/>
                                        <p:tgtEl>
                                          <p:spTgt spid="4106"/>
                                        </p:tgtEl>
                                        <p:attrNameLst>
                                          <p:attrName>ppt_h</p:attrName>
                                        </p:attrNameLst>
                                      </p:cBhvr>
                                      <p:tavLst>
                                        <p:tav tm="0">
                                          <p:val>
                                            <p:fltVal val="0"/>
                                          </p:val>
                                        </p:tav>
                                        <p:tav tm="100000">
                                          <p:val>
                                            <p:strVal val="#ppt_h"/>
                                          </p:val>
                                        </p:tav>
                                      </p:tavLst>
                                    </p:anim>
                                    <p:animEffect transition="in" filter="fade">
                                      <p:cBhvr>
                                        <p:cTn id="43" dur="1000"/>
                                        <p:tgtEl>
                                          <p:spTgt spid="4106"/>
                                        </p:tgtEl>
                                      </p:cBhvr>
                                    </p:animEffect>
                                  </p:childTnLst>
                                </p:cTn>
                              </p:par>
                              <p:par>
                                <p:cTn id="44" presetID="53" presetClass="entr" presetSubtype="0" fill="hold" grpId="0" nodeType="withEffect">
                                  <p:stCondLst>
                                    <p:cond delay="0"/>
                                  </p:stCondLst>
                                  <p:childTnLst>
                                    <p:set>
                                      <p:cBhvr>
                                        <p:cTn id="45" dur="1" fill="hold">
                                          <p:stCondLst>
                                            <p:cond delay="0"/>
                                          </p:stCondLst>
                                        </p:cTn>
                                        <p:tgtEl>
                                          <p:spTgt spid="4107"/>
                                        </p:tgtEl>
                                        <p:attrNameLst>
                                          <p:attrName>style.visibility</p:attrName>
                                        </p:attrNameLst>
                                      </p:cBhvr>
                                      <p:to>
                                        <p:strVal val="visible"/>
                                      </p:to>
                                    </p:set>
                                    <p:anim calcmode="lin" valueType="num">
                                      <p:cBhvr>
                                        <p:cTn id="46" dur="1000" fill="hold"/>
                                        <p:tgtEl>
                                          <p:spTgt spid="4107"/>
                                        </p:tgtEl>
                                        <p:attrNameLst>
                                          <p:attrName>ppt_w</p:attrName>
                                        </p:attrNameLst>
                                      </p:cBhvr>
                                      <p:tavLst>
                                        <p:tav tm="0">
                                          <p:val>
                                            <p:fltVal val="0"/>
                                          </p:val>
                                        </p:tav>
                                        <p:tav tm="100000">
                                          <p:val>
                                            <p:strVal val="#ppt_w"/>
                                          </p:val>
                                        </p:tav>
                                      </p:tavLst>
                                    </p:anim>
                                    <p:anim calcmode="lin" valueType="num">
                                      <p:cBhvr>
                                        <p:cTn id="47" dur="1000" fill="hold"/>
                                        <p:tgtEl>
                                          <p:spTgt spid="4107"/>
                                        </p:tgtEl>
                                        <p:attrNameLst>
                                          <p:attrName>ppt_h</p:attrName>
                                        </p:attrNameLst>
                                      </p:cBhvr>
                                      <p:tavLst>
                                        <p:tav tm="0">
                                          <p:val>
                                            <p:fltVal val="0"/>
                                          </p:val>
                                        </p:tav>
                                        <p:tav tm="100000">
                                          <p:val>
                                            <p:strVal val="#ppt_h"/>
                                          </p:val>
                                        </p:tav>
                                      </p:tavLst>
                                    </p:anim>
                                    <p:animEffect transition="in" filter="fade">
                                      <p:cBhvr>
                                        <p:cTn id="48" dur="1000"/>
                                        <p:tgtEl>
                                          <p:spTgt spid="410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53" presetClass="entr" presetSubtype="0" fill="hold" nodeType="clickEffect">
                                  <p:stCondLst>
                                    <p:cond delay="0"/>
                                  </p:stCondLst>
                                  <p:childTnLst>
                                    <p:set>
                                      <p:cBhvr>
                                        <p:cTn id="52" dur="1" fill="hold">
                                          <p:stCondLst>
                                            <p:cond delay="0"/>
                                          </p:stCondLst>
                                        </p:cTn>
                                        <p:tgtEl>
                                          <p:spTgt spid="4108"/>
                                        </p:tgtEl>
                                        <p:attrNameLst>
                                          <p:attrName>style.visibility</p:attrName>
                                        </p:attrNameLst>
                                      </p:cBhvr>
                                      <p:to>
                                        <p:strVal val="visible"/>
                                      </p:to>
                                    </p:set>
                                    <p:anim calcmode="lin" valueType="num">
                                      <p:cBhvr>
                                        <p:cTn id="53" dur="1000" fill="hold"/>
                                        <p:tgtEl>
                                          <p:spTgt spid="4108"/>
                                        </p:tgtEl>
                                        <p:attrNameLst>
                                          <p:attrName>ppt_w</p:attrName>
                                        </p:attrNameLst>
                                      </p:cBhvr>
                                      <p:tavLst>
                                        <p:tav tm="0">
                                          <p:val>
                                            <p:fltVal val="0"/>
                                          </p:val>
                                        </p:tav>
                                        <p:tav tm="100000">
                                          <p:val>
                                            <p:strVal val="#ppt_w"/>
                                          </p:val>
                                        </p:tav>
                                      </p:tavLst>
                                    </p:anim>
                                    <p:anim calcmode="lin" valueType="num">
                                      <p:cBhvr>
                                        <p:cTn id="54" dur="1000" fill="hold"/>
                                        <p:tgtEl>
                                          <p:spTgt spid="4108"/>
                                        </p:tgtEl>
                                        <p:attrNameLst>
                                          <p:attrName>ppt_h</p:attrName>
                                        </p:attrNameLst>
                                      </p:cBhvr>
                                      <p:tavLst>
                                        <p:tav tm="0">
                                          <p:val>
                                            <p:fltVal val="0"/>
                                          </p:val>
                                        </p:tav>
                                        <p:tav tm="100000">
                                          <p:val>
                                            <p:strVal val="#ppt_h"/>
                                          </p:val>
                                        </p:tav>
                                      </p:tavLst>
                                    </p:anim>
                                    <p:animEffect transition="in" filter="fade">
                                      <p:cBhvr>
                                        <p:cTn id="55" dur="1000"/>
                                        <p:tgtEl>
                                          <p:spTgt spid="4108"/>
                                        </p:tgtEl>
                                      </p:cBhvr>
                                    </p:animEffect>
                                  </p:childTnLst>
                                </p:cTn>
                              </p:par>
                              <p:par>
                                <p:cTn id="56" presetID="53" presetClass="entr" presetSubtype="0" fill="hold" grpId="0" nodeType="withEffect">
                                  <p:stCondLst>
                                    <p:cond delay="0"/>
                                  </p:stCondLst>
                                  <p:childTnLst>
                                    <p:set>
                                      <p:cBhvr>
                                        <p:cTn id="57" dur="1" fill="hold">
                                          <p:stCondLst>
                                            <p:cond delay="0"/>
                                          </p:stCondLst>
                                        </p:cTn>
                                        <p:tgtEl>
                                          <p:spTgt spid="4109"/>
                                        </p:tgtEl>
                                        <p:attrNameLst>
                                          <p:attrName>style.visibility</p:attrName>
                                        </p:attrNameLst>
                                      </p:cBhvr>
                                      <p:to>
                                        <p:strVal val="visible"/>
                                      </p:to>
                                    </p:set>
                                    <p:anim calcmode="lin" valueType="num">
                                      <p:cBhvr>
                                        <p:cTn id="58" dur="1000" fill="hold"/>
                                        <p:tgtEl>
                                          <p:spTgt spid="4109"/>
                                        </p:tgtEl>
                                        <p:attrNameLst>
                                          <p:attrName>ppt_w</p:attrName>
                                        </p:attrNameLst>
                                      </p:cBhvr>
                                      <p:tavLst>
                                        <p:tav tm="0">
                                          <p:val>
                                            <p:fltVal val="0"/>
                                          </p:val>
                                        </p:tav>
                                        <p:tav tm="100000">
                                          <p:val>
                                            <p:strVal val="#ppt_w"/>
                                          </p:val>
                                        </p:tav>
                                      </p:tavLst>
                                    </p:anim>
                                    <p:anim calcmode="lin" valueType="num">
                                      <p:cBhvr>
                                        <p:cTn id="59" dur="1000" fill="hold"/>
                                        <p:tgtEl>
                                          <p:spTgt spid="4109"/>
                                        </p:tgtEl>
                                        <p:attrNameLst>
                                          <p:attrName>ppt_h</p:attrName>
                                        </p:attrNameLst>
                                      </p:cBhvr>
                                      <p:tavLst>
                                        <p:tav tm="0">
                                          <p:val>
                                            <p:fltVal val="0"/>
                                          </p:val>
                                        </p:tav>
                                        <p:tav tm="100000">
                                          <p:val>
                                            <p:strVal val="#ppt_h"/>
                                          </p:val>
                                        </p:tav>
                                      </p:tavLst>
                                    </p:anim>
                                    <p:animEffect transition="in" filter="fade">
                                      <p:cBhvr>
                                        <p:cTn id="60" dur="1000"/>
                                        <p:tgtEl>
                                          <p:spTgt spid="410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53" presetClass="entr" presetSubtype="0" fill="hold" grpId="0" nodeType="clickEffect">
                                  <p:stCondLst>
                                    <p:cond delay="0"/>
                                  </p:stCondLst>
                                  <p:childTnLst>
                                    <p:set>
                                      <p:cBhvr>
                                        <p:cTn id="64" dur="1" fill="hold">
                                          <p:stCondLst>
                                            <p:cond delay="0"/>
                                          </p:stCondLst>
                                        </p:cTn>
                                        <p:tgtEl>
                                          <p:spTgt spid="4122"/>
                                        </p:tgtEl>
                                        <p:attrNameLst>
                                          <p:attrName>style.visibility</p:attrName>
                                        </p:attrNameLst>
                                      </p:cBhvr>
                                      <p:to>
                                        <p:strVal val="visible"/>
                                      </p:to>
                                    </p:set>
                                    <p:anim calcmode="lin" valueType="num">
                                      <p:cBhvr>
                                        <p:cTn id="65" dur="500" fill="hold"/>
                                        <p:tgtEl>
                                          <p:spTgt spid="4122"/>
                                        </p:tgtEl>
                                        <p:attrNameLst>
                                          <p:attrName>ppt_w</p:attrName>
                                        </p:attrNameLst>
                                      </p:cBhvr>
                                      <p:tavLst>
                                        <p:tav tm="0">
                                          <p:val>
                                            <p:fltVal val="0"/>
                                          </p:val>
                                        </p:tav>
                                        <p:tav tm="100000">
                                          <p:val>
                                            <p:strVal val="#ppt_w"/>
                                          </p:val>
                                        </p:tav>
                                      </p:tavLst>
                                    </p:anim>
                                    <p:anim calcmode="lin" valueType="num">
                                      <p:cBhvr>
                                        <p:cTn id="66" dur="500" fill="hold"/>
                                        <p:tgtEl>
                                          <p:spTgt spid="4122"/>
                                        </p:tgtEl>
                                        <p:attrNameLst>
                                          <p:attrName>ppt_h</p:attrName>
                                        </p:attrNameLst>
                                      </p:cBhvr>
                                      <p:tavLst>
                                        <p:tav tm="0">
                                          <p:val>
                                            <p:fltVal val="0"/>
                                          </p:val>
                                        </p:tav>
                                        <p:tav tm="100000">
                                          <p:val>
                                            <p:strVal val="#ppt_h"/>
                                          </p:val>
                                        </p:tav>
                                      </p:tavLst>
                                    </p:anim>
                                    <p:animEffect transition="in" filter="fade">
                                      <p:cBhvr>
                                        <p:cTn id="67" dur="500"/>
                                        <p:tgtEl>
                                          <p:spTgt spid="4122"/>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4119"/>
                                        </p:tgtEl>
                                        <p:attrNameLst>
                                          <p:attrName>style.visibility</p:attrName>
                                        </p:attrNameLst>
                                      </p:cBhvr>
                                      <p:to>
                                        <p:strVal val="visible"/>
                                      </p:to>
                                    </p:set>
                                    <p:animEffect transition="in" filter="blinds(horizontal)">
                                      <p:cBhvr>
                                        <p:cTn id="72" dur="500"/>
                                        <p:tgtEl>
                                          <p:spTgt spid="4119"/>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4120"/>
                                        </p:tgtEl>
                                        <p:attrNameLst>
                                          <p:attrName>style.visibility</p:attrName>
                                        </p:attrNameLst>
                                      </p:cBhvr>
                                      <p:to>
                                        <p:strVal val="visible"/>
                                      </p:to>
                                    </p:set>
                                    <p:animEffect transition="in" filter="blinds(horizontal)">
                                      <p:cBhvr>
                                        <p:cTn id="77" dur="500"/>
                                        <p:tgtEl>
                                          <p:spTgt spid="4120"/>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4121"/>
                                        </p:tgtEl>
                                        <p:attrNameLst>
                                          <p:attrName>style.visibility</p:attrName>
                                        </p:attrNameLst>
                                      </p:cBhvr>
                                      <p:to>
                                        <p:strVal val="visible"/>
                                      </p:to>
                                    </p:set>
                                    <p:animEffect transition="in" filter="blinds(horizontal)">
                                      <p:cBhvr>
                                        <p:cTn id="82" dur="500"/>
                                        <p:tgtEl>
                                          <p:spTgt spid="4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animBg="1"/>
      <p:bldP spid="4105" grpId="0" animBg="1"/>
      <p:bldP spid="4107" grpId="0" animBg="1"/>
      <p:bldP spid="4109" grpId="0" animBg="1"/>
      <p:bldP spid="4110" grpId="0"/>
      <p:bldP spid="4119" grpId="0"/>
      <p:bldP spid="4120" grpId="0"/>
      <p:bldP spid="4121" grpId="0"/>
      <p:bldP spid="41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
            <a:extLst>
              <a:ext uri="{FF2B5EF4-FFF2-40B4-BE49-F238E27FC236}">
                <a16:creationId xmlns:a16="http://schemas.microsoft.com/office/drawing/2014/main" id="{81994EA0-D90B-41E5-AC6B-CC98EC42AD1E}"/>
              </a:ext>
            </a:extLst>
          </p:cNvPr>
          <p:cNvSpPr txBox="1">
            <a:spLocks noChangeArrowheads="1"/>
          </p:cNvSpPr>
          <p:nvPr/>
        </p:nvSpPr>
        <p:spPr bwMode="auto">
          <a:xfrm>
            <a:off x="342900" y="209550"/>
            <a:ext cx="30670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1. Three senses of life</a:t>
            </a:r>
            <a:endParaRPr lang="en-PH" altLang="en-US" sz="200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171" name="TextBox 2">
            <a:extLst>
              <a:ext uri="{FF2B5EF4-FFF2-40B4-BE49-F238E27FC236}">
                <a16:creationId xmlns:a16="http://schemas.microsoft.com/office/drawing/2014/main" id="{B0B21E9C-CD6A-47EC-8DB6-84F23C7710D0}"/>
              </a:ext>
            </a:extLst>
          </p:cNvPr>
          <p:cNvSpPr txBox="1">
            <a:spLocks noChangeArrowheads="1"/>
          </p:cNvSpPr>
          <p:nvPr/>
        </p:nvSpPr>
        <p:spPr bwMode="auto">
          <a:xfrm>
            <a:off x="152400" y="641350"/>
            <a:ext cx="422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1)  Sense of purpose</a:t>
            </a:r>
            <a:endParaRPr lang="en-PH" altLang="en-US" sz="200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7172" name="TextBox 3">
            <a:extLst>
              <a:ext uri="{FF2B5EF4-FFF2-40B4-BE49-F238E27FC236}">
                <a16:creationId xmlns:a16="http://schemas.microsoft.com/office/drawing/2014/main" id="{E229DFFA-8EFC-91D2-CF3C-2802B846D1B5}"/>
              </a:ext>
            </a:extLst>
          </p:cNvPr>
          <p:cNvSpPr txBox="1">
            <a:spLocks noChangeArrowheads="1"/>
          </p:cNvSpPr>
          <p:nvPr/>
        </p:nvSpPr>
        <p:spPr bwMode="auto">
          <a:xfrm>
            <a:off x="152400" y="1030288"/>
            <a:ext cx="6229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A</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man</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should</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have</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a</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definite</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sense</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of</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purpose  </a:t>
            </a:r>
          </a:p>
        </p:txBody>
      </p:sp>
      <p:sp>
        <p:nvSpPr>
          <p:cNvPr id="7" name="TextBox 6">
            <a:extLst>
              <a:ext uri="{FF2B5EF4-FFF2-40B4-BE49-F238E27FC236}">
                <a16:creationId xmlns:a16="http://schemas.microsoft.com/office/drawing/2014/main" id="{B2728A5F-CB9D-1C68-37ED-04F926042535}"/>
              </a:ext>
            </a:extLst>
          </p:cNvPr>
          <p:cNvSpPr txBox="1">
            <a:spLocks noChangeArrowheads="1"/>
          </p:cNvSpPr>
          <p:nvPr/>
        </p:nvSpPr>
        <p:spPr bwMode="auto">
          <a:xfrm>
            <a:off x="203200" y="1408113"/>
            <a:ext cx="4752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Where should we set our purpose? </a:t>
            </a:r>
            <a:endParaRPr lang="en-US" altLang="ko-KR" sz="2000">
              <a:latin typeface="HY견명조" panose="02030600000101010101" pitchFamily="18" charset="-127"/>
              <a:ea typeface="HY견명조" panose="02030600000101010101" pitchFamily="18" charset="-127"/>
            </a:endParaRPr>
          </a:p>
        </p:txBody>
      </p:sp>
      <p:sp>
        <p:nvSpPr>
          <p:cNvPr id="2" name="Oval 1">
            <a:extLst>
              <a:ext uri="{FF2B5EF4-FFF2-40B4-BE49-F238E27FC236}">
                <a16:creationId xmlns:a16="http://schemas.microsoft.com/office/drawing/2014/main" id="{56B034AB-2557-4C83-9B01-553EB177A0D9}"/>
              </a:ext>
            </a:extLst>
          </p:cNvPr>
          <p:cNvSpPr/>
          <p:nvPr/>
        </p:nvSpPr>
        <p:spPr>
          <a:xfrm>
            <a:off x="4381500" y="1908175"/>
            <a:ext cx="1711325" cy="339725"/>
          </a:xfrm>
          <a:prstGeom prst="ellipse">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PH" sz="2400" dirty="0">
                <a:solidFill>
                  <a:schemeClr val="tx1"/>
                </a:solidFill>
                <a:latin typeface="Times New Roman" panose="02020603050405020304" pitchFamily="18" charset="0"/>
                <a:cs typeface="Times New Roman" panose="02020603050405020304" pitchFamily="18" charset="0"/>
              </a:rPr>
              <a:t>God</a:t>
            </a:r>
          </a:p>
        </p:txBody>
      </p:sp>
      <p:sp>
        <p:nvSpPr>
          <p:cNvPr id="3" name="TextBox 1">
            <a:extLst>
              <a:ext uri="{FF2B5EF4-FFF2-40B4-BE49-F238E27FC236}">
                <a16:creationId xmlns:a16="http://schemas.microsoft.com/office/drawing/2014/main" id="{8D1AA9E7-B49E-103D-2DD0-CE4745BCF0CD}"/>
              </a:ext>
            </a:extLst>
          </p:cNvPr>
          <p:cNvSpPr txBox="1">
            <a:spLocks noChangeArrowheads="1"/>
          </p:cNvSpPr>
          <p:nvPr/>
        </p:nvSpPr>
        <p:spPr bwMode="auto">
          <a:xfrm>
            <a:off x="258763" y="2354263"/>
            <a:ext cx="8537575" cy="1200150"/>
          </a:xfrm>
          <a:prstGeom prst="rect">
            <a:avLst/>
          </a:prstGeom>
          <a:solidFill>
            <a:srgbClr val="FFFF00"/>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i="1">
                <a:solidFill>
                  <a:srgbClr val="202020"/>
                </a:solidFill>
                <a:latin typeface="Times New Roman" panose="02020603050405020304" pitchFamily="18" charset="0"/>
                <a:cs typeface="Times New Roman" panose="02020603050405020304" pitchFamily="18" charset="0"/>
              </a:rPr>
              <a:t>Ephesians 1:11 &lt;In him we were also chosen, having been predestined according to the plan of him who works out everything in conformity with the purpose of his will&gt; </a:t>
            </a:r>
          </a:p>
        </p:txBody>
      </p:sp>
      <p:sp>
        <p:nvSpPr>
          <p:cNvPr id="4" name="TextBox 2">
            <a:extLst>
              <a:ext uri="{FF2B5EF4-FFF2-40B4-BE49-F238E27FC236}">
                <a16:creationId xmlns:a16="http://schemas.microsoft.com/office/drawing/2014/main" id="{AE57AB10-B503-E011-4921-27EFC3233BE5}"/>
              </a:ext>
            </a:extLst>
          </p:cNvPr>
          <p:cNvSpPr txBox="1">
            <a:spLocks noChangeArrowheads="1"/>
          </p:cNvSpPr>
          <p:nvPr/>
        </p:nvSpPr>
        <p:spPr bwMode="auto">
          <a:xfrm>
            <a:off x="238125" y="1825625"/>
            <a:ext cx="4143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Who give us purpose </a:t>
            </a:r>
            <a:r>
              <a:rPr lang="en-PH" altLang="ko-KR" sz="2400">
                <a:latin typeface="Times New Roman" panose="02020603050405020304" pitchFamily="18" charset="0"/>
                <a:cs typeface="Times New Roman" panose="02020603050405020304" pitchFamily="18" charset="0"/>
              </a:rPr>
              <a:t>of</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in life</a:t>
            </a:r>
            <a:r>
              <a:rPr lang="en-PH" altLang="en-US" sz="2400">
                <a:latin typeface="Times New Roman" panose="02020603050405020304" pitchFamily="18" charset="0"/>
                <a:cs typeface="Times New Roman" panose="02020603050405020304" pitchFamily="18" charset="0"/>
              </a:rPr>
              <a:t>? </a:t>
            </a:r>
            <a:endParaRPr lang="en-PH" altLang="en-US" sz="2400">
              <a:latin typeface="Times New Roman" panose="02020603050405020304" pitchFamily="18" charset="0"/>
              <a:ea typeface="HY견명조" panose="02030600000101010101" pitchFamily="18" charset="-127"/>
            </a:endParaRPr>
          </a:p>
        </p:txBody>
      </p:sp>
      <p:sp>
        <p:nvSpPr>
          <p:cNvPr id="12" name="Text Box 15">
            <a:extLst>
              <a:ext uri="{FF2B5EF4-FFF2-40B4-BE49-F238E27FC236}">
                <a16:creationId xmlns:a16="http://schemas.microsoft.com/office/drawing/2014/main" id="{B21310CC-C1C8-EA73-980B-EDEB18A54CCD}"/>
              </a:ext>
            </a:extLst>
          </p:cNvPr>
          <p:cNvSpPr txBox="1">
            <a:spLocks noChangeArrowheads="1"/>
          </p:cNvSpPr>
          <p:nvPr/>
        </p:nvSpPr>
        <p:spPr bwMode="auto">
          <a:xfrm>
            <a:off x="342900" y="5083175"/>
            <a:ext cx="38131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50000"/>
              </a:spcBef>
              <a:buFontTx/>
              <a:buNone/>
            </a:pPr>
            <a:r>
              <a:rPr lang="en-US" altLang="ko-KR" sz="2400">
                <a:latin typeface="Times New Roman" panose="02020603050405020304" pitchFamily="18" charset="0"/>
                <a:ea typeface="굴림" panose="020B0600000101010101" pitchFamily="34" charset="-127"/>
                <a:cs typeface="Times New Roman" panose="02020603050405020304" pitchFamily="18" charset="0"/>
              </a:rPr>
              <a:t>“We are not born accidently” </a:t>
            </a:r>
          </a:p>
        </p:txBody>
      </p:sp>
      <p:sp>
        <p:nvSpPr>
          <p:cNvPr id="14" name="Oval 13">
            <a:extLst>
              <a:ext uri="{FF2B5EF4-FFF2-40B4-BE49-F238E27FC236}">
                <a16:creationId xmlns:a16="http://schemas.microsoft.com/office/drawing/2014/main" id="{D3DFD3B0-A0C2-0285-7390-A446EA9E3545}"/>
              </a:ext>
            </a:extLst>
          </p:cNvPr>
          <p:cNvSpPr/>
          <p:nvPr/>
        </p:nvSpPr>
        <p:spPr>
          <a:xfrm>
            <a:off x="258763" y="4103688"/>
            <a:ext cx="2057400" cy="461962"/>
          </a:xfrm>
          <a:prstGeom prst="ellipse">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Our Life</a:t>
            </a:r>
          </a:p>
        </p:txBody>
      </p:sp>
      <p:sp>
        <p:nvSpPr>
          <p:cNvPr id="16" name="Oval 15">
            <a:extLst>
              <a:ext uri="{FF2B5EF4-FFF2-40B4-BE49-F238E27FC236}">
                <a16:creationId xmlns:a16="http://schemas.microsoft.com/office/drawing/2014/main" id="{624488A4-3A31-1B3A-11AB-8AF2D308992E}"/>
              </a:ext>
            </a:extLst>
          </p:cNvPr>
          <p:cNvSpPr/>
          <p:nvPr/>
        </p:nvSpPr>
        <p:spPr>
          <a:xfrm>
            <a:off x="2714625" y="3686175"/>
            <a:ext cx="3714750" cy="461963"/>
          </a:xfrm>
          <a:prstGeom prst="ellipse">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The Will of God</a:t>
            </a:r>
          </a:p>
        </p:txBody>
      </p:sp>
      <p:sp>
        <p:nvSpPr>
          <p:cNvPr id="17" name="Oval 16">
            <a:extLst>
              <a:ext uri="{FF2B5EF4-FFF2-40B4-BE49-F238E27FC236}">
                <a16:creationId xmlns:a16="http://schemas.microsoft.com/office/drawing/2014/main" id="{3D88F6D5-7AAB-856C-EDD5-46E1E282CA2C}"/>
              </a:ext>
            </a:extLst>
          </p:cNvPr>
          <p:cNvSpPr/>
          <p:nvPr/>
        </p:nvSpPr>
        <p:spPr>
          <a:xfrm>
            <a:off x="2819400" y="4519613"/>
            <a:ext cx="3609975" cy="461962"/>
          </a:xfrm>
          <a:prstGeom prst="ellipse">
            <a:avLst/>
          </a:prstGeom>
          <a:solidFill>
            <a:srgbClr val="66FFFF"/>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Our Purpose</a:t>
            </a:r>
          </a:p>
        </p:txBody>
      </p:sp>
      <p:sp>
        <p:nvSpPr>
          <p:cNvPr id="18" name="Arrow: Curved Left 17">
            <a:extLst>
              <a:ext uri="{FF2B5EF4-FFF2-40B4-BE49-F238E27FC236}">
                <a16:creationId xmlns:a16="http://schemas.microsoft.com/office/drawing/2014/main" id="{CFBA21C7-0565-369A-008D-6DEA1352391B}"/>
              </a:ext>
            </a:extLst>
          </p:cNvPr>
          <p:cNvSpPr/>
          <p:nvPr/>
        </p:nvSpPr>
        <p:spPr>
          <a:xfrm>
            <a:off x="6486525" y="3884613"/>
            <a:ext cx="523875" cy="1000125"/>
          </a:xfrm>
          <a:prstGeom prst="curvedLef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sz="2400">
              <a:solidFill>
                <a:schemeClr val="tx1"/>
              </a:solidFill>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67F20986-DFFB-CBB9-9BE1-96C61CA82D65}"/>
              </a:ext>
            </a:extLst>
          </p:cNvPr>
          <p:cNvSpPr/>
          <p:nvPr/>
        </p:nvSpPr>
        <p:spPr>
          <a:xfrm>
            <a:off x="7219950" y="4057650"/>
            <a:ext cx="1381125" cy="461963"/>
          </a:xfrm>
          <a:prstGeom prst="roundRect">
            <a:avLst/>
          </a:prstGeom>
          <a:solidFill>
            <a:srgbClr val="FFFF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400" dirty="0">
                <a:solidFill>
                  <a:schemeClr val="tx1"/>
                </a:solidFill>
                <a:latin typeface="Times New Roman" panose="02020603050405020304" pitchFamily="18" charset="0"/>
                <a:cs typeface="Times New Roman" panose="02020603050405020304" pitchFamily="18" charset="0"/>
              </a:rPr>
              <a:t>Reason</a:t>
            </a:r>
          </a:p>
        </p:txBody>
      </p:sp>
      <p:cxnSp>
        <p:nvCxnSpPr>
          <p:cNvPr id="20" name="Straight Arrow Connector 19">
            <a:extLst>
              <a:ext uri="{FF2B5EF4-FFF2-40B4-BE49-F238E27FC236}">
                <a16:creationId xmlns:a16="http://schemas.microsoft.com/office/drawing/2014/main" id="{6D02328E-6BFC-E334-4B73-5166A35FCBD4}"/>
              </a:ext>
            </a:extLst>
          </p:cNvPr>
          <p:cNvCxnSpPr>
            <a:stCxn id="14" idx="6"/>
          </p:cNvCxnSpPr>
          <p:nvPr/>
        </p:nvCxnSpPr>
        <p:spPr>
          <a:xfrm flipV="1">
            <a:off x="2316163" y="3962400"/>
            <a:ext cx="398462" cy="37147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BECBDAFA-7C21-F346-3578-AE879C8908B5}"/>
              </a:ext>
            </a:extLst>
          </p:cNvPr>
          <p:cNvCxnSpPr>
            <a:stCxn id="14" idx="6"/>
            <a:endCxn id="17" idx="2"/>
          </p:cNvCxnSpPr>
          <p:nvPr/>
        </p:nvCxnSpPr>
        <p:spPr>
          <a:xfrm>
            <a:off x="2316163" y="4333875"/>
            <a:ext cx="503237" cy="415925"/>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2DBDDE2-C807-DBA4-AC31-47B65FAC1F6B}"/>
              </a:ext>
            </a:extLst>
          </p:cNvPr>
          <p:cNvSpPr txBox="1">
            <a:spLocks noChangeArrowheads="1"/>
          </p:cNvSpPr>
          <p:nvPr/>
        </p:nvSpPr>
        <p:spPr bwMode="auto">
          <a:xfrm>
            <a:off x="273050" y="5543550"/>
            <a:ext cx="8597900" cy="12001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pPr eaLnBrk="1" hangingPunct="1"/>
            <a:r>
              <a:rPr lang="en-US" altLang="en-US" sz="2400" dirty="0">
                <a:solidFill>
                  <a:srgbClr val="202124"/>
                </a:solidFill>
                <a:latin typeface="Times New Roman" panose="02020603050405020304" pitchFamily="18" charset="0"/>
                <a:ea typeface="inherit"/>
                <a:cs typeface="Times New Roman" panose="02020603050405020304" pitchFamily="18" charset="0"/>
              </a:rPr>
              <a:t>The work of those who set the </a:t>
            </a:r>
            <a:r>
              <a:rPr lang="en-PH" altLang="en-US" sz="2400" dirty="0">
                <a:solidFill>
                  <a:srgbClr val="202124"/>
                </a:solidFill>
                <a:latin typeface="Times New Roman" panose="02020603050405020304" pitchFamily="18" charset="0"/>
                <a:ea typeface="inherit"/>
                <a:cs typeface="Times New Roman" panose="02020603050405020304" pitchFamily="18" charset="0"/>
              </a:rPr>
              <a:t>final</a:t>
            </a:r>
            <a:r>
              <a:rPr lang="en-US" altLang="en-US" sz="2400" dirty="0">
                <a:solidFill>
                  <a:srgbClr val="202124"/>
                </a:solidFill>
                <a:latin typeface="Times New Roman" panose="02020603050405020304" pitchFamily="18" charset="0"/>
                <a:ea typeface="inherit"/>
                <a:cs typeface="Times New Roman" panose="02020603050405020304" pitchFamily="18" charset="0"/>
              </a:rPr>
              <a:t> goal in this world ends with that, but the work of those who set the final goal in the eternal world continues forever</a:t>
            </a:r>
            <a:endParaRPr lang="en-US" altLang="en-US" sz="2400" dirty="0">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42648886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P spid="3" grpId="0" animBg="1"/>
      <p:bldP spid="4" grpId="0"/>
      <p:bldP spid="12" grpId="0"/>
      <p:bldP spid="14" grpId="0" animBg="1"/>
      <p:bldP spid="16" grpId="0" animBg="1"/>
      <p:bldP spid="17" grpId="0" animBg="1"/>
      <p:bldP spid="18" grpId="0" animBg="1"/>
      <p:bldP spid="19"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1">
            <a:extLst>
              <a:ext uri="{FF2B5EF4-FFF2-40B4-BE49-F238E27FC236}">
                <a16:creationId xmlns:a16="http://schemas.microsoft.com/office/drawing/2014/main" id="{9A51A80F-7092-A252-825F-4C4D7790C8C9}"/>
              </a:ext>
            </a:extLst>
          </p:cNvPr>
          <p:cNvSpPr txBox="1">
            <a:spLocks noChangeArrowheads="1"/>
          </p:cNvSpPr>
          <p:nvPr/>
        </p:nvSpPr>
        <p:spPr bwMode="auto">
          <a:xfrm>
            <a:off x="342900" y="190500"/>
            <a:ext cx="3657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2)  </a:t>
            </a:r>
            <a:r>
              <a:rPr lang="en-PH" altLang="ko-KR" sz="2400">
                <a:latin typeface="Times New Roman" panose="02020603050405020304" pitchFamily="18" charset="0"/>
                <a:cs typeface="Times New Roman" panose="02020603050405020304" pitchFamily="18" charset="0"/>
              </a:rPr>
              <a:t>Sense</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of Responsibility</a:t>
            </a:r>
            <a:endParaRPr lang="en-PH" altLang="en-US" sz="200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8195" name="TextBox 2">
            <a:extLst>
              <a:ext uri="{FF2B5EF4-FFF2-40B4-BE49-F238E27FC236}">
                <a16:creationId xmlns:a16="http://schemas.microsoft.com/office/drawing/2014/main" id="{225AFBC6-B76A-D713-4B09-9D63DD34F5C9}"/>
              </a:ext>
            </a:extLst>
          </p:cNvPr>
          <p:cNvSpPr txBox="1">
            <a:spLocks noChangeArrowheads="1"/>
          </p:cNvSpPr>
          <p:nvPr/>
        </p:nvSpPr>
        <p:spPr bwMode="auto">
          <a:xfrm>
            <a:off x="342900" y="652463"/>
            <a:ext cx="5867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The meaning of responsibility:</a:t>
            </a:r>
            <a:endParaRPr lang="en-PH" altLang="en-US" sz="200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8196" name="TextBox 8">
            <a:extLst>
              <a:ext uri="{FF2B5EF4-FFF2-40B4-BE49-F238E27FC236}">
                <a16:creationId xmlns:a16="http://schemas.microsoft.com/office/drawing/2014/main" id="{18D950E2-9510-1B1F-0A49-1C35DE558D3C}"/>
              </a:ext>
            </a:extLst>
          </p:cNvPr>
          <p:cNvSpPr txBox="1">
            <a:spLocks noChangeArrowheads="1"/>
          </p:cNvSpPr>
          <p:nvPr/>
        </p:nvSpPr>
        <p:spPr bwMode="auto">
          <a:xfrm>
            <a:off x="604838" y="1227138"/>
            <a:ext cx="7046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ko-KR" sz="2400">
                <a:latin typeface="Times New Roman" panose="02020603050405020304" pitchFamily="18" charset="0"/>
                <a:ea typeface="굴림" panose="020B0600000101010101" pitchFamily="34" charset="-127"/>
                <a:cs typeface="Times New Roman" panose="02020603050405020304" pitchFamily="18" charset="0"/>
              </a:rPr>
              <a:t>-  The fact of having an obligation to do something </a:t>
            </a:r>
            <a:r>
              <a:rPr lang="ko-KR" altLang="en-US" sz="2000">
                <a:solidFill>
                  <a:srgbClr val="202124"/>
                </a:solidFill>
                <a:latin typeface="HY견명조" panose="02030600000101010101" pitchFamily="18" charset="-127"/>
                <a:ea typeface="HY견명조" panose="02030600000101010101" pitchFamily="18" charset="-127"/>
                <a:cs typeface="Times New Roman" panose="02020603050405020304" pitchFamily="18" charset="0"/>
              </a:rPr>
              <a:t> </a:t>
            </a:r>
            <a:endParaRPr lang="ko-KR" altLang="en-US" sz="200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0" name="TextBox 9">
            <a:extLst>
              <a:ext uri="{FF2B5EF4-FFF2-40B4-BE49-F238E27FC236}">
                <a16:creationId xmlns:a16="http://schemas.microsoft.com/office/drawing/2014/main" id="{A0FFE5F7-6BA7-6725-B060-B16B8F2E83AC}"/>
              </a:ext>
            </a:extLst>
          </p:cNvPr>
          <p:cNvSpPr txBox="1">
            <a:spLocks noChangeArrowheads="1"/>
          </p:cNvSpPr>
          <p:nvPr/>
        </p:nvSpPr>
        <p:spPr bwMode="auto">
          <a:xfrm>
            <a:off x="638175" y="1846263"/>
            <a:ext cx="73040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ko-KR" sz="2400">
                <a:latin typeface="Times New Roman" panose="02020603050405020304" pitchFamily="18" charset="0"/>
                <a:ea typeface="굴림" panose="020B0600000101010101" pitchFamily="34" charset="-127"/>
              </a:rPr>
              <a:t>- The state of having control over or care for someone  </a:t>
            </a:r>
          </a:p>
        </p:txBody>
      </p:sp>
      <p:sp>
        <p:nvSpPr>
          <p:cNvPr id="11" name="TextBox 10">
            <a:extLst>
              <a:ext uri="{FF2B5EF4-FFF2-40B4-BE49-F238E27FC236}">
                <a16:creationId xmlns:a16="http://schemas.microsoft.com/office/drawing/2014/main" id="{0FB74133-0C89-45D1-0919-D9C677476C78}"/>
              </a:ext>
            </a:extLst>
          </p:cNvPr>
          <p:cNvSpPr txBox="1">
            <a:spLocks noChangeArrowheads="1"/>
          </p:cNvSpPr>
          <p:nvPr/>
        </p:nvSpPr>
        <p:spPr bwMode="auto">
          <a:xfrm>
            <a:off x="604838" y="2436813"/>
            <a:ext cx="5751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ko-KR" sz="2400">
                <a:latin typeface="Times New Roman" panose="02020603050405020304" pitchFamily="18" charset="0"/>
                <a:ea typeface="굴림" panose="020B0600000101010101" pitchFamily="34" charset="-127"/>
                <a:cs typeface="Times New Roman" panose="02020603050405020304" pitchFamily="18" charset="0"/>
              </a:rPr>
              <a:t>-  The state of being capable of being trusted </a:t>
            </a:r>
          </a:p>
        </p:txBody>
      </p:sp>
      <p:sp>
        <p:nvSpPr>
          <p:cNvPr id="13" name="Oval 19">
            <a:extLst>
              <a:ext uri="{FF2B5EF4-FFF2-40B4-BE49-F238E27FC236}">
                <a16:creationId xmlns:a16="http://schemas.microsoft.com/office/drawing/2014/main" id="{7477415B-601F-90E3-52BD-78510DD02070}"/>
              </a:ext>
            </a:extLst>
          </p:cNvPr>
          <p:cNvSpPr>
            <a:spLocks noChangeArrowheads="1"/>
          </p:cNvSpPr>
          <p:nvPr/>
        </p:nvSpPr>
        <p:spPr bwMode="auto">
          <a:xfrm>
            <a:off x="468313" y="3803650"/>
            <a:ext cx="2519362" cy="647700"/>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latinLnBrk="1" hangingPunct="1">
              <a:lnSpc>
                <a:spcPct val="100000"/>
              </a:lnSpc>
              <a:spcBef>
                <a:spcPct val="0"/>
              </a:spcBef>
              <a:buFontTx/>
              <a:buNone/>
            </a:pPr>
            <a:r>
              <a:rPr kumimoji="1" lang="en-US" altLang="ko-KR" sz="2400">
                <a:latin typeface="Times New Roman" panose="02020603050405020304" pitchFamily="18" charset="0"/>
                <a:ea typeface="HY견명조" panose="02030600000101010101" pitchFamily="18" charset="-127"/>
              </a:rPr>
              <a:t>Responsibility</a:t>
            </a:r>
          </a:p>
        </p:txBody>
      </p:sp>
      <p:sp>
        <p:nvSpPr>
          <p:cNvPr id="14" name="Oval 20">
            <a:extLst>
              <a:ext uri="{FF2B5EF4-FFF2-40B4-BE49-F238E27FC236}">
                <a16:creationId xmlns:a16="http://schemas.microsoft.com/office/drawing/2014/main" id="{B1DA8C6C-4565-298D-A419-1CC1C22AC57C}"/>
              </a:ext>
            </a:extLst>
          </p:cNvPr>
          <p:cNvSpPr>
            <a:spLocks noChangeArrowheads="1"/>
          </p:cNvSpPr>
          <p:nvPr/>
        </p:nvSpPr>
        <p:spPr bwMode="auto">
          <a:xfrm>
            <a:off x="468313" y="5481638"/>
            <a:ext cx="2447925" cy="503237"/>
          </a:xfrm>
          <a:prstGeom prst="ellipse">
            <a:avLst/>
          </a:prstGeom>
          <a:solidFill>
            <a:srgbClr val="66FFFF"/>
          </a:solidFill>
          <a:ln w="28575">
            <a:solidFill>
              <a:schemeClr val="tx1"/>
            </a:solidFill>
            <a:round/>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ctr" eaLnBrk="1" latinLnBrk="1" hangingPunct="1">
              <a:lnSpc>
                <a:spcPct val="100000"/>
              </a:lnSpc>
              <a:spcBef>
                <a:spcPct val="0"/>
              </a:spcBef>
              <a:buFontTx/>
              <a:buNone/>
            </a:pPr>
            <a:r>
              <a:rPr kumimoji="1" lang="en-US" altLang="ko-KR" sz="2400">
                <a:latin typeface="Times New Roman" panose="02020603050405020304" pitchFamily="18" charset="0"/>
                <a:ea typeface="HY견명조" panose="02030600000101010101" pitchFamily="18" charset="-127"/>
              </a:rPr>
              <a:t>Right</a:t>
            </a:r>
          </a:p>
        </p:txBody>
      </p:sp>
      <p:sp>
        <p:nvSpPr>
          <p:cNvPr id="15" name="Line 21">
            <a:extLst>
              <a:ext uri="{FF2B5EF4-FFF2-40B4-BE49-F238E27FC236}">
                <a16:creationId xmlns:a16="http://schemas.microsoft.com/office/drawing/2014/main" id="{8F0AC0F7-2E39-2D64-FD3F-6A9EE8E8833E}"/>
              </a:ext>
            </a:extLst>
          </p:cNvPr>
          <p:cNvSpPr>
            <a:spLocks noChangeShapeType="1"/>
          </p:cNvSpPr>
          <p:nvPr/>
        </p:nvSpPr>
        <p:spPr bwMode="auto">
          <a:xfrm>
            <a:off x="3059113" y="4184650"/>
            <a:ext cx="1512887"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16" name="Text Box 23">
            <a:extLst>
              <a:ext uri="{FF2B5EF4-FFF2-40B4-BE49-F238E27FC236}">
                <a16:creationId xmlns:a16="http://schemas.microsoft.com/office/drawing/2014/main" id="{FA11DC75-AE57-604B-94DA-88DB70C02BC5}"/>
              </a:ext>
            </a:extLst>
          </p:cNvPr>
          <p:cNvSpPr txBox="1">
            <a:spLocks noChangeArrowheads="1"/>
          </p:cNvSpPr>
          <p:nvPr/>
        </p:nvSpPr>
        <p:spPr bwMode="auto">
          <a:xfrm>
            <a:off x="4643438" y="4400550"/>
            <a:ext cx="23764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latinLnBrk="1" hangingPunct="1">
              <a:lnSpc>
                <a:spcPct val="100000"/>
              </a:lnSpc>
              <a:spcBef>
                <a:spcPct val="50000"/>
              </a:spcBef>
              <a:buFontTx/>
              <a:buNone/>
            </a:pPr>
            <a:r>
              <a:rPr kumimoji="1" lang="en-US" altLang="ko-KR" sz="2400">
                <a:latin typeface="Times New Roman" panose="02020603050405020304" pitchFamily="18" charset="0"/>
                <a:ea typeface="HY견명조" panose="02030600000101010101" pitchFamily="18" charset="-127"/>
              </a:rPr>
              <a:t>As a Student</a:t>
            </a:r>
          </a:p>
        </p:txBody>
      </p:sp>
      <p:sp>
        <p:nvSpPr>
          <p:cNvPr id="17" name="Text Box 24">
            <a:extLst>
              <a:ext uri="{FF2B5EF4-FFF2-40B4-BE49-F238E27FC236}">
                <a16:creationId xmlns:a16="http://schemas.microsoft.com/office/drawing/2014/main" id="{0300ED29-5A71-ACCF-8FDF-56B6303558AC}"/>
              </a:ext>
            </a:extLst>
          </p:cNvPr>
          <p:cNvSpPr txBox="1">
            <a:spLocks noChangeArrowheads="1"/>
          </p:cNvSpPr>
          <p:nvPr/>
        </p:nvSpPr>
        <p:spPr bwMode="auto">
          <a:xfrm>
            <a:off x="4643438" y="4905375"/>
            <a:ext cx="33131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latinLnBrk="1" hangingPunct="1">
              <a:lnSpc>
                <a:spcPct val="100000"/>
              </a:lnSpc>
              <a:spcBef>
                <a:spcPct val="50000"/>
              </a:spcBef>
              <a:buFontTx/>
              <a:buNone/>
            </a:pPr>
            <a:r>
              <a:rPr kumimoji="1" lang="en-US" altLang="ko-KR" sz="2400">
                <a:latin typeface="Times New Roman" panose="02020603050405020304" pitchFamily="18" charset="0"/>
                <a:ea typeface="HY견명조" panose="02030600000101010101" pitchFamily="18" charset="-127"/>
              </a:rPr>
              <a:t>As a Employee</a:t>
            </a:r>
          </a:p>
        </p:txBody>
      </p:sp>
      <p:sp>
        <p:nvSpPr>
          <p:cNvPr id="18" name="Text Box 25">
            <a:extLst>
              <a:ext uri="{FF2B5EF4-FFF2-40B4-BE49-F238E27FC236}">
                <a16:creationId xmlns:a16="http://schemas.microsoft.com/office/drawing/2014/main" id="{96C45F6D-3C22-35A0-47FA-941F220019E2}"/>
              </a:ext>
            </a:extLst>
          </p:cNvPr>
          <p:cNvSpPr txBox="1">
            <a:spLocks noChangeArrowheads="1"/>
          </p:cNvSpPr>
          <p:nvPr/>
        </p:nvSpPr>
        <p:spPr bwMode="auto">
          <a:xfrm>
            <a:off x="4643438" y="5410200"/>
            <a:ext cx="4249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latinLnBrk="1" hangingPunct="1">
              <a:lnSpc>
                <a:spcPct val="100000"/>
              </a:lnSpc>
              <a:spcBef>
                <a:spcPct val="50000"/>
              </a:spcBef>
              <a:buFontTx/>
              <a:buNone/>
            </a:pPr>
            <a:r>
              <a:rPr kumimoji="1" lang="en-US" altLang="ko-KR" sz="2400">
                <a:latin typeface="Times New Roman" panose="02020603050405020304" pitchFamily="18" charset="0"/>
                <a:ea typeface="HY견명조" panose="02030600000101010101" pitchFamily="18" charset="-127"/>
              </a:rPr>
              <a:t>As a Community Member </a:t>
            </a:r>
          </a:p>
        </p:txBody>
      </p:sp>
      <p:sp>
        <p:nvSpPr>
          <p:cNvPr id="19" name="Text Box 26">
            <a:extLst>
              <a:ext uri="{FF2B5EF4-FFF2-40B4-BE49-F238E27FC236}">
                <a16:creationId xmlns:a16="http://schemas.microsoft.com/office/drawing/2014/main" id="{7521696D-99F4-1816-E8F9-88E2B120931F}"/>
              </a:ext>
            </a:extLst>
          </p:cNvPr>
          <p:cNvSpPr txBox="1">
            <a:spLocks noChangeArrowheads="1"/>
          </p:cNvSpPr>
          <p:nvPr/>
        </p:nvSpPr>
        <p:spPr bwMode="auto">
          <a:xfrm>
            <a:off x="4643438" y="5913438"/>
            <a:ext cx="21605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latinLnBrk="1" hangingPunct="1">
              <a:lnSpc>
                <a:spcPct val="100000"/>
              </a:lnSpc>
              <a:spcBef>
                <a:spcPct val="50000"/>
              </a:spcBef>
              <a:buFontTx/>
              <a:buNone/>
            </a:pPr>
            <a:r>
              <a:rPr kumimoji="1" lang="en-US" altLang="ko-KR" sz="2400">
                <a:latin typeface="Times New Roman" panose="02020603050405020304" pitchFamily="18" charset="0"/>
                <a:ea typeface="HY견명조" panose="02030600000101010101" pitchFamily="18" charset="-127"/>
              </a:rPr>
              <a:t>As a Citizen</a:t>
            </a:r>
          </a:p>
        </p:txBody>
      </p:sp>
      <p:sp>
        <p:nvSpPr>
          <p:cNvPr id="20" name="Text Box 27">
            <a:extLst>
              <a:ext uri="{FF2B5EF4-FFF2-40B4-BE49-F238E27FC236}">
                <a16:creationId xmlns:a16="http://schemas.microsoft.com/office/drawing/2014/main" id="{1056B622-AD0F-1DC2-B70B-929C42976AF8}"/>
              </a:ext>
            </a:extLst>
          </p:cNvPr>
          <p:cNvSpPr txBox="1">
            <a:spLocks noChangeArrowheads="1"/>
          </p:cNvSpPr>
          <p:nvPr/>
        </p:nvSpPr>
        <p:spPr bwMode="auto">
          <a:xfrm>
            <a:off x="4652963" y="3313113"/>
            <a:ext cx="3311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latinLnBrk="1" hangingPunct="1">
              <a:lnSpc>
                <a:spcPct val="100000"/>
              </a:lnSpc>
              <a:spcBef>
                <a:spcPct val="50000"/>
              </a:spcBef>
              <a:buFontTx/>
              <a:buNone/>
            </a:pPr>
            <a:r>
              <a:rPr kumimoji="1" lang="en-US" altLang="ko-KR" sz="2400">
                <a:latin typeface="Times New Roman" panose="02020603050405020304" pitchFamily="18" charset="0"/>
                <a:ea typeface="HY견명조" panose="02030600000101010101" pitchFamily="18" charset="-127"/>
              </a:rPr>
              <a:t>As a Human Being</a:t>
            </a:r>
          </a:p>
        </p:txBody>
      </p:sp>
      <p:sp>
        <p:nvSpPr>
          <p:cNvPr id="21" name="Line 28">
            <a:extLst>
              <a:ext uri="{FF2B5EF4-FFF2-40B4-BE49-F238E27FC236}">
                <a16:creationId xmlns:a16="http://schemas.microsoft.com/office/drawing/2014/main" id="{DA4D8483-2E26-D58E-7404-0DFE7EEC3AD1}"/>
              </a:ext>
            </a:extLst>
          </p:cNvPr>
          <p:cNvSpPr>
            <a:spLocks noChangeShapeType="1"/>
          </p:cNvSpPr>
          <p:nvPr/>
        </p:nvSpPr>
        <p:spPr bwMode="auto">
          <a:xfrm>
            <a:off x="3779838" y="3609975"/>
            <a:ext cx="0" cy="25908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22" name="Line 29">
            <a:extLst>
              <a:ext uri="{FF2B5EF4-FFF2-40B4-BE49-F238E27FC236}">
                <a16:creationId xmlns:a16="http://schemas.microsoft.com/office/drawing/2014/main" id="{195E199F-916D-AD7A-8457-498500A5CCDC}"/>
              </a:ext>
            </a:extLst>
          </p:cNvPr>
          <p:cNvSpPr>
            <a:spLocks noChangeShapeType="1"/>
          </p:cNvSpPr>
          <p:nvPr/>
        </p:nvSpPr>
        <p:spPr bwMode="auto">
          <a:xfrm>
            <a:off x="3779838" y="3609975"/>
            <a:ext cx="7921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23" name="Line 30">
            <a:extLst>
              <a:ext uri="{FF2B5EF4-FFF2-40B4-BE49-F238E27FC236}">
                <a16:creationId xmlns:a16="http://schemas.microsoft.com/office/drawing/2014/main" id="{6D95D57F-72F6-ED25-3B61-CA5B3A97AFD8}"/>
              </a:ext>
            </a:extLst>
          </p:cNvPr>
          <p:cNvSpPr>
            <a:spLocks noChangeShapeType="1"/>
          </p:cNvSpPr>
          <p:nvPr/>
        </p:nvSpPr>
        <p:spPr bwMode="auto">
          <a:xfrm>
            <a:off x="3779838" y="4689475"/>
            <a:ext cx="7921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24" name="Line 31">
            <a:extLst>
              <a:ext uri="{FF2B5EF4-FFF2-40B4-BE49-F238E27FC236}">
                <a16:creationId xmlns:a16="http://schemas.microsoft.com/office/drawing/2014/main" id="{A93D4C1F-3E8F-8F2F-4D63-AF8C5294FA77}"/>
              </a:ext>
            </a:extLst>
          </p:cNvPr>
          <p:cNvSpPr>
            <a:spLocks noChangeShapeType="1"/>
          </p:cNvSpPr>
          <p:nvPr/>
        </p:nvSpPr>
        <p:spPr bwMode="auto">
          <a:xfrm>
            <a:off x="3779838" y="5192713"/>
            <a:ext cx="7921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25" name="Line 32">
            <a:extLst>
              <a:ext uri="{FF2B5EF4-FFF2-40B4-BE49-F238E27FC236}">
                <a16:creationId xmlns:a16="http://schemas.microsoft.com/office/drawing/2014/main" id="{64E9B524-8B30-3CBA-1C40-C76B0D62CD48}"/>
              </a:ext>
            </a:extLst>
          </p:cNvPr>
          <p:cNvSpPr>
            <a:spLocks noChangeShapeType="1"/>
          </p:cNvSpPr>
          <p:nvPr/>
        </p:nvSpPr>
        <p:spPr bwMode="auto">
          <a:xfrm>
            <a:off x="3779838" y="5697538"/>
            <a:ext cx="7921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26" name="Line 33">
            <a:extLst>
              <a:ext uri="{FF2B5EF4-FFF2-40B4-BE49-F238E27FC236}">
                <a16:creationId xmlns:a16="http://schemas.microsoft.com/office/drawing/2014/main" id="{5CB490FA-7D0C-7DE6-77A9-E0079B34DED1}"/>
              </a:ext>
            </a:extLst>
          </p:cNvPr>
          <p:cNvSpPr>
            <a:spLocks noChangeShapeType="1"/>
          </p:cNvSpPr>
          <p:nvPr/>
        </p:nvSpPr>
        <p:spPr bwMode="auto">
          <a:xfrm>
            <a:off x="3779838" y="6200775"/>
            <a:ext cx="7921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PH"/>
          </a:p>
        </p:txBody>
      </p:sp>
      <p:sp>
        <p:nvSpPr>
          <p:cNvPr id="27" name="AutoShape 34">
            <a:extLst>
              <a:ext uri="{FF2B5EF4-FFF2-40B4-BE49-F238E27FC236}">
                <a16:creationId xmlns:a16="http://schemas.microsoft.com/office/drawing/2014/main" id="{5F55AEA0-D9CA-E28F-A029-234763453D67}"/>
              </a:ext>
            </a:extLst>
          </p:cNvPr>
          <p:cNvSpPr>
            <a:spLocks noChangeArrowheads="1"/>
          </p:cNvSpPr>
          <p:nvPr/>
        </p:nvSpPr>
        <p:spPr bwMode="auto">
          <a:xfrm>
            <a:off x="1619250" y="4618038"/>
            <a:ext cx="360363" cy="574675"/>
          </a:xfrm>
          <a:prstGeom prst="downArrow">
            <a:avLst>
              <a:gd name="adj1" fmla="val 50000"/>
              <a:gd name="adj2" fmla="val 39868"/>
            </a:avLst>
          </a:prstGeom>
          <a:solidFill>
            <a:srgbClr val="66FFFF"/>
          </a:solidFill>
          <a:ln w="28575">
            <a:solidFill>
              <a:schemeClr val="tx1"/>
            </a:solidFill>
            <a:miter lim="800000"/>
            <a:headEnd/>
            <a:tailEnd/>
          </a:ln>
        </p:spPr>
        <p:txBody>
          <a:bodyPr vert="eaVert" wrap="none" anchor="ct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endParaRPr lang="en-US" altLang="en-US" sz="2400">
              <a:latin typeface="Arial" panose="020B0604020202020204" pitchFamily="34" charset="0"/>
            </a:endParaRPr>
          </a:p>
        </p:txBody>
      </p:sp>
      <p:sp>
        <p:nvSpPr>
          <p:cNvPr id="28" name="Text Box 22">
            <a:extLst>
              <a:ext uri="{FF2B5EF4-FFF2-40B4-BE49-F238E27FC236}">
                <a16:creationId xmlns:a16="http://schemas.microsoft.com/office/drawing/2014/main" id="{7DA74A17-8132-B8ED-A175-AE5BB6CB1161}"/>
              </a:ext>
            </a:extLst>
          </p:cNvPr>
          <p:cNvSpPr txBox="1">
            <a:spLocks noChangeArrowheads="1"/>
          </p:cNvSpPr>
          <p:nvPr/>
        </p:nvSpPr>
        <p:spPr bwMode="auto">
          <a:xfrm>
            <a:off x="4643438" y="3897313"/>
            <a:ext cx="35290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latinLnBrk="1" hangingPunct="1">
              <a:lnSpc>
                <a:spcPct val="100000"/>
              </a:lnSpc>
              <a:spcBef>
                <a:spcPct val="50000"/>
              </a:spcBef>
              <a:buFontTx/>
              <a:buNone/>
            </a:pPr>
            <a:r>
              <a:rPr kumimoji="1" lang="en-US" altLang="ko-KR" sz="2400">
                <a:latin typeface="Times New Roman" panose="02020603050405020304" pitchFamily="18" charset="0"/>
                <a:ea typeface="HY견명조" panose="02030600000101010101" pitchFamily="18" charset="-127"/>
              </a:rPr>
              <a:t>As a Family Member</a:t>
            </a:r>
          </a:p>
        </p:txBody>
      </p:sp>
    </p:spTree>
    <p:extLst>
      <p:ext uri="{BB962C8B-B14F-4D97-AF65-F5344CB8AC3E}">
        <p14:creationId xmlns:p14="http://schemas.microsoft.com/office/powerpoint/2010/main" val="34729342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linds(horizontal)">
                                      <p:cBhvr>
                                        <p:cTn id="12" dur="500"/>
                                        <p:tgtEl>
                                          <p:spTgt spid="1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linds(horizontal)">
                                      <p:cBhvr>
                                        <p:cTn id="17" dur="500"/>
                                        <p:tgtEl>
                                          <p:spTgt spid="13"/>
                                        </p:tgtEl>
                                      </p:cBhvr>
                                    </p:animEffect>
                                  </p:childTnLst>
                                </p:cTn>
                              </p:par>
                              <p:par>
                                <p:cTn id="18" presetID="3" presetClass="entr" presetSubtype="1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linds(horizontal)">
                                      <p:cBhvr>
                                        <p:cTn id="20" dur="500"/>
                                        <p:tgtEl>
                                          <p:spTgt spid="15"/>
                                        </p:tgtEl>
                                      </p:cBhvr>
                                    </p:animEffect>
                                  </p:childTnLst>
                                </p:cTn>
                              </p:par>
                              <p:par>
                                <p:cTn id="21" presetID="3" presetClass="entr" presetSubtype="1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linds(horizontal)">
                                      <p:cBhvr>
                                        <p:cTn id="23" dur="500"/>
                                        <p:tgtEl>
                                          <p:spTgt spid="21"/>
                                        </p:tgtEl>
                                      </p:cBhvr>
                                    </p:animEffect>
                                  </p:childTnLst>
                                </p:cTn>
                              </p:par>
                              <p:par>
                                <p:cTn id="24" presetID="3" presetClass="entr" presetSubtype="1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linds(horizontal)">
                                      <p:cBhvr>
                                        <p:cTn id="26" dur="500"/>
                                        <p:tgtEl>
                                          <p:spTgt spid="22"/>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blinds(horizontal)">
                                      <p:cBhvr>
                                        <p:cTn id="29" dur="500"/>
                                        <p:tgtEl>
                                          <p:spTgt spid="2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blinds(horizontal)">
                                      <p:cBhvr>
                                        <p:cTn id="34" dur="500"/>
                                        <p:tgtEl>
                                          <p:spTgt spid="2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3" presetClass="entr" presetSubtype="1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blinds(horizontal)">
                                      <p:cBhvr>
                                        <p:cTn id="39" dur="500"/>
                                        <p:tgtEl>
                                          <p:spTgt spid="23"/>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blinds(horizontal)">
                                      <p:cBhvr>
                                        <p:cTn id="42" dur="500"/>
                                        <p:tgtEl>
                                          <p:spTgt spid="16"/>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blinds(horizontal)">
                                      <p:cBhvr>
                                        <p:cTn id="47" dur="500"/>
                                        <p:tgtEl>
                                          <p:spTgt spid="24"/>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blinds(horizontal)">
                                      <p:cBhvr>
                                        <p:cTn id="50" dur="500"/>
                                        <p:tgtEl>
                                          <p:spTgt spid="17"/>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nodeType="click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linds(horizontal)">
                                      <p:cBhvr>
                                        <p:cTn id="55" dur="500"/>
                                        <p:tgtEl>
                                          <p:spTgt spid="25"/>
                                        </p:tgtEl>
                                      </p:cBhvr>
                                    </p:animEffect>
                                  </p:childTnLst>
                                </p:cTn>
                              </p:par>
                              <p:par>
                                <p:cTn id="56" presetID="3" presetClass="entr" presetSubtype="10" fill="hold" grpId="0" nodeType="withEffect">
                                  <p:stCondLst>
                                    <p:cond delay="0"/>
                                  </p:stCondLst>
                                  <p:childTnLst>
                                    <p:set>
                                      <p:cBhvr>
                                        <p:cTn id="57" dur="1" fill="hold">
                                          <p:stCondLst>
                                            <p:cond delay="0"/>
                                          </p:stCondLst>
                                        </p:cTn>
                                        <p:tgtEl>
                                          <p:spTgt spid="18"/>
                                        </p:tgtEl>
                                        <p:attrNameLst>
                                          <p:attrName>style.visibility</p:attrName>
                                        </p:attrNameLst>
                                      </p:cBhvr>
                                      <p:to>
                                        <p:strVal val="visible"/>
                                      </p:to>
                                    </p:set>
                                    <p:animEffect transition="in" filter="blinds(horizontal)">
                                      <p:cBhvr>
                                        <p:cTn id="58" dur="500"/>
                                        <p:tgtEl>
                                          <p:spTgt spid="18"/>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3" presetClass="entr" presetSubtype="10" fill="hold" nodeType="click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blinds(horizontal)">
                                      <p:cBhvr>
                                        <p:cTn id="63" dur="500"/>
                                        <p:tgtEl>
                                          <p:spTgt spid="26"/>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blinds(horizontal)">
                                      <p:cBhvr>
                                        <p:cTn id="66" dur="500"/>
                                        <p:tgtEl>
                                          <p:spTgt spid="19"/>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blinds(horizontal)">
                                      <p:cBhvr>
                                        <p:cTn id="71" dur="500"/>
                                        <p:tgtEl>
                                          <p:spTgt spid="27"/>
                                        </p:tgtEl>
                                      </p:cBhvr>
                                    </p:animEffect>
                                  </p:childTnLst>
                                </p:cTn>
                              </p:par>
                              <p:par>
                                <p:cTn id="72" presetID="3" presetClass="entr" presetSubtype="10" fill="hold" grpId="0" nodeType="withEffect">
                                  <p:stCondLst>
                                    <p:cond delay="0"/>
                                  </p:stCondLst>
                                  <p:childTnLst>
                                    <p:set>
                                      <p:cBhvr>
                                        <p:cTn id="73" dur="1" fill="hold">
                                          <p:stCondLst>
                                            <p:cond delay="0"/>
                                          </p:stCondLst>
                                        </p:cTn>
                                        <p:tgtEl>
                                          <p:spTgt spid="14"/>
                                        </p:tgtEl>
                                        <p:attrNameLst>
                                          <p:attrName>style.visibility</p:attrName>
                                        </p:attrNameLst>
                                      </p:cBhvr>
                                      <p:to>
                                        <p:strVal val="visible"/>
                                      </p:to>
                                    </p:set>
                                    <p:animEffect transition="in" filter="blinds(horizontal)">
                                      <p:cBhvr>
                                        <p:cTn id="7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animBg="1"/>
      <p:bldP spid="14" grpId="0" animBg="1"/>
      <p:bldP spid="16" grpId="0"/>
      <p:bldP spid="17" grpId="0"/>
      <p:bldP spid="18" grpId="0"/>
      <p:bldP spid="19" grpId="0"/>
      <p:bldP spid="20" grpId="0"/>
      <p:bldP spid="27" grpId="0" animBg="1"/>
      <p:bldP spid="2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1">
            <a:extLst>
              <a:ext uri="{FF2B5EF4-FFF2-40B4-BE49-F238E27FC236}">
                <a16:creationId xmlns:a16="http://schemas.microsoft.com/office/drawing/2014/main" id="{1D6DC7A8-EC57-1E66-EDE4-DE70239FD8FA}"/>
              </a:ext>
            </a:extLst>
          </p:cNvPr>
          <p:cNvSpPr txBox="1">
            <a:spLocks noChangeArrowheads="1"/>
          </p:cNvSpPr>
          <p:nvPr/>
        </p:nvSpPr>
        <p:spPr bwMode="auto">
          <a:xfrm>
            <a:off x="333375" y="190500"/>
            <a:ext cx="61626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dirty="0">
                <a:latin typeface="Times New Roman" panose="02020603050405020304" pitchFamily="18" charset="0"/>
                <a:cs typeface="Times New Roman" panose="02020603050405020304" pitchFamily="18" charset="0"/>
              </a:rPr>
              <a:t>Where the goal is set, there responsibility exists. </a:t>
            </a:r>
          </a:p>
        </p:txBody>
      </p:sp>
      <p:sp>
        <p:nvSpPr>
          <p:cNvPr id="4" name="TextBox 3">
            <a:extLst>
              <a:ext uri="{FF2B5EF4-FFF2-40B4-BE49-F238E27FC236}">
                <a16:creationId xmlns:a16="http://schemas.microsoft.com/office/drawing/2014/main" id="{229280EB-21B0-61EA-CC1C-AD01BC88BB56}"/>
              </a:ext>
            </a:extLst>
          </p:cNvPr>
          <p:cNvSpPr txBox="1">
            <a:spLocks noChangeArrowheads="1"/>
          </p:cNvSpPr>
          <p:nvPr/>
        </p:nvSpPr>
        <p:spPr bwMode="auto">
          <a:xfrm>
            <a:off x="342900" y="632206"/>
            <a:ext cx="5038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God has His purpose in creating man. </a:t>
            </a:r>
          </a:p>
        </p:txBody>
      </p:sp>
      <p:sp>
        <p:nvSpPr>
          <p:cNvPr id="6" name="TextBox 5">
            <a:extLst>
              <a:ext uri="{FF2B5EF4-FFF2-40B4-BE49-F238E27FC236}">
                <a16:creationId xmlns:a16="http://schemas.microsoft.com/office/drawing/2014/main" id="{614981F6-CC09-EDFC-F635-E3E57E9243A1}"/>
              </a:ext>
            </a:extLst>
          </p:cNvPr>
          <p:cNvSpPr txBox="1">
            <a:spLocks noChangeArrowheads="1"/>
          </p:cNvSpPr>
          <p:nvPr/>
        </p:nvSpPr>
        <p:spPr bwMode="auto">
          <a:xfrm>
            <a:off x="342900" y="1087594"/>
            <a:ext cx="680618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ko-KR" sz="2400" dirty="0">
                <a:latin typeface="Times New Roman" panose="02020603050405020304" pitchFamily="18" charset="0"/>
                <a:cs typeface="Times New Roman" panose="02020603050405020304" pitchFamily="18" charset="0"/>
              </a:rPr>
              <a:t>God created man to get His work done through men. </a:t>
            </a:r>
          </a:p>
        </p:txBody>
      </p:sp>
      <p:sp>
        <p:nvSpPr>
          <p:cNvPr id="8" name="TextBox 7">
            <a:extLst>
              <a:ext uri="{FF2B5EF4-FFF2-40B4-BE49-F238E27FC236}">
                <a16:creationId xmlns:a16="http://schemas.microsoft.com/office/drawing/2014/main" id="{AB3C5D82-1FE0-E54A-8DA9-A058184CB555}"/>
              </a:ext>
            </a:extLst>
          </p:cNvPr>
          <p:cNvSpPr txBox="1">
            <a:spLocks noChangeArrowheads="1"/>
          </p:cNvSpPr>
          <p:nvPr/>
        </p:nvSpPr>
        <p:spPr bwMode="auto">
          <a:xfrm>
            <a:off x="342900" y="1620683"/>
            <a:ext cx="7934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ko-KR" sz="2400" dirty="0">
                <a:latin typeface="Times New Roman" panose="02020603050405020304" pitchFamily="18" charset="0"/>
                <a:cs typeface="Times New Roman" panose="02020603050405020304" pitchFamily="18" charset="0"/>
              </a:rPr>
              <a:t>It</a:t>
            </a:r>
            <a:r>
              <a:rPr lang="ko-KR" altLang="en-US" sz="2400" dirty="0">
                <a:latin typeface="Times New Roman" panose="02020603050405020304" pitchFamily="18" charset="0"/>
                <a:cs typeface="Times New Roman" panose="02020603050405020304" pitchFamily="18" charset="0"/>
              </a:rPr>
              <a:t> </a:t>
            </a:r>
            <a:r>
              <a:rPr lang="en-PH" altLang="ko-KR" sz="2400" dirty="0">
                <a:latin typeface="Times New Roman" panose="02020603050405020304" pitchFamily="18" charset="0"/>
                <a:cs typeface="Times New Roman" panose="02020603050405020304" pitchFamily="18" charset="0"/>
              </a:rPr>
              <a:t>is, therefore, the responsibility of a man to act according to His goal or creative purpose</a:t>
            </a:r>
            <a:endParaRPr lang="ko-KR" altLang="en-US" sz="2000" dirty="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3" name="Oval 2">
            <a:extLst>
              <a:ext uri="{FF2B5EF4-FFF2-40B4-BE49-F238E27FC236}">
                <a16:creationId xmlns:a16="http://schemas.microsoft.com/office/drawing/2014/main" id="{E45FD486-92DF-2C1F-0E33-EB7CDA7764FA}"/>
              </a:ext>
            </a:extLst>
          </p:cNvPr>
          <p:cNvSpPr/>
          <p:nvPr/>
        </p:nvSpPr>
        <p:spPr>
          <a:xfrm>
            <a:off x="771525" y="3005519"/>
            <a:ext cx="2219325" cy="465137"/>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God</a:t>
            </a:r>
          </a:p>
        </p:txBody>
      </p:sp>
      <p:sp>
        <p:nvSpPr>
          <p:cNvPr id="9" name="Oval 8">
            <a:extLst>
              <a:ext uri="{FF2B5EF4-FFF2-40B4-BE49-F238E27FC236}">
                <a16:creationId xmlns:a16="http://schemas.microsoft.com/office/drawing/2014/main" id="{A32B97D4-989D-2B94-DF94-67905BA349D4}"/>
              </a:ext>
            </a:extLst>
          </p:cNvPr>
          <p:cNvSpPr/>
          <p:nvPr/>
        </p:nvSpPr>
        <p:spPr>
          <a:xfrm>
            <a:off x="5310188" y="2962656"/>
            <a:ext cx="2647950" cy="522288"/>
          </a:xfrm>
          <a:prstGeom prst="ellipse">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800" dirty="0">
                <a:solidFill>
                  <a:schemeClr val="tx1"/>
                </a:solidFill>
                <a:latin typeface="Times New Roman" panose="02020603050405020304" pitchFamily="18" charset="0"/>
                <a:ea typeface="HY견명조" panose="02030600000101010101" pitchFamily="18" charset="-127"/>
                <a:cs typeface="Times New Roman" panose="02020603050405020304" pitchFamily="18" charset="0"/>
              </a:rPr>
              <a:t>His Work</a:t>
            </a:r>
          </a:p>
        </p:txBody>
      </p:sp>
      <p:sp>
        <p:nvSpPr>
          <p:cNvPr id="7" name="TextBox 6">
            <a:extLst>
              <a:ext uri="{FF2B5EF4-FFF2-40B4-BE49-F238E27FC236}">
                <a16:creationId xmlns:a16="http://schemas.microsoft.com/office/drawing/2014/main" id="{4B17F3F0-0E37-C309-E641-E52D08E23465}"/>
              </a:ext>
            </a:extLst>
          </p:cNvPr>
          <p:cNvSpPr txBox="1">
            <a:spLocks noChangeArrowheads="1"/>
          </p:cNvSpPr>
          <p:nvPr/>
        </p:nvSpPr>
        <p:spPr bwMode="auto">
          <a:xfrm>
            <a:off x="2826544" y="2556671"/>
            <a:ext cx="264795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a:latin typeface="Times New Roman" panose="02020603050405020304" pitchFamily="18" charset="0"/>
                <a:cs typeface="Times New Roman" panose="02020603050405020304" pitchFamily="18" charset="0"/>
              </a:rPr>
              <a:t>Creation of Man</a:t>
            </a:r>
          </a:p>
        </p:txBody>
      </p:sp>
      <p:sp>
        <p:nvSpPr>
          <p:cNvPr id="11" name="TextBox 10">
            <a:extLst>
              <a:ext uri="{FF2B5EF4-FFF2-40B4-BE49-F238E27FC236}">
                <a16:creationId xmlns:a16="http://schemas.microsoft.com/office/drawing/2014/main" id="{00E9B461-F08B-F7DD-37F4-09F907FFB295}"/>
              </a:ext>
            </a:extLst>
          </p:cNvPr>
          <p:cNvSpPr txBox="1">
            <a:spLocks noChangeArrowheads="1"/>
          </p:cNvSpPr>
          <p:nvPr/>
        </p:nvSpPr>
        <p:spPr bwMode="auto">
          <a:xfrm>
            <a:off x="2990850" y="3495642"/>
            <a:ext cx="240982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a:latin typeface="Times New Roman" panose="02020603050405020304" pitchFamily="18" charset="0"/>
                <a:cs typeface="Times New Roman" panose="02020603050405020304" pitchFamily="18" charset="0"/>
              </a:rPr>
              <a:t>Through Man</a:t>
            </a:r>
          </a:p>
        </p:txBody>
      </p:sp>
      <p:sp>
        <p:nvSpPr>
          <p:cNvPr id="12" name="Rectangle: Rounded Corners 11">
            <a:extLst>
              <a:ext uri="{FF2B5EF4-FFF2-40B4-BE49-F238E27FC236}">
                <a16:creationId xmlns:a16="http://schemas.microsoft.com/office/drawing/2014/main" id="{2328791E-0C42-581B-B160-7FB38616612D}"/>
              </a:ext>
            </a:extLst>
          </p:cNvPr>
          <p:cNvSpPr/>
          <p:nvPr/>
        </p:nvSpPr>
        <p:spPr>
          <a:xfrm>
            <a:off x="2900363" y="4218940"/>
            <a:ext cx="2409825" cy="442913"/>
          </a:xfrm>
          <a:prstGeom prst="round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PH" sz="2800" dirty="0">
                <a:solidFill>
                  <a:schemeClr val="tx1"/>
                </a:solidFill>
                <a:latin typeface="Times New Roman" panose="02020603050405020304" pitchFamily="18" charset="0"/>
                <a:cs typeface="Times New Roman" panose="02020603050405020304" pitchFamily="18" charset="0"/>
              </a:rPr>
              <a:t>Responsibility</a:t>
            </a:r>
          </a:p>
        </p:txBody>
      </p:sp>
      <p:sp>
        <p:nvSpPr>
          <p:cNvPr id="14" name="Arrow: Bent-Up 13">
            <a:extLst>
              <a:ext uri="{FF2B5EF4-FFF2-40B4-BE49-F238E27FC236}">
                <a16:creationId xmlns:a16="http://schemas.microsoft.com/office/drawing/2014/main" id="{FA828794-15EF-336F-CCDF-2672D21FB74A}"/>
              </a:ext>
            </a:extLst>
          </p:cNvPr>
          <p:cNvSpPr/>
          <p:nvPr/>
        </p:nvSpPr>
        <p:spPr>
          <a:xfrm flipH="1">
            <a:off x="1452563" y="3758565"/>
            <a:ext cx="1276350" cy="776288"/>
          </a:xfrm>
          <a:prstGeom prst="bentUpArrow">
            <a:avLst>
              <a:gd name="adj1" fmla="val 25000"/>
              <a:gd name="adj2" fmla="val 28077"/>
              <a:gd name="adj3" fmla="val 25000"/>
            </a:avLst>
          </a:prstGeom>
          <a:solidFill>
            <a:srgbClr val="66FF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sz="2800"/>
          </a:p>
        </p:txBody>
      </p:sp>
      <p:sp>
        <p:nvSpPr>
          <p:cNvPr id="10" name="Arrow: Right 9">
            <a:extLst>
              <a:ext uri="{FF2B5EF4-FFF2-40B4-BE49-F238E27FC236}">
                <a16:creationId xmlns:a16="http://schemas.microsoft.com/office/drawing/2014/main" id="{E85E8B15-9C43-DB01-DFAF-7A3CDF51FF0D}"/>
              </a:ext>
            </a:extLst>
          </p:cNvPr>
          <p:cNvSpPr/>
          <p:nvPr/>
        </p:nvSpPr>
        <p:spPr>
          <a:xfrm>
            <a:off x="3248025" y="3056319"/>
            <a:ext cx="1652588" cy="414337"/>
          </a:xfrm>
          <a:prstGeom prst="rightArrow">
            <a:avLst/>
          </a:prstGeom>
          <a:solidFill>
            <a:srgbClr val="66FFFF"/>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PH"/>
          </a:p>
        </p:txBody>
      </p:sp>
      <p:sp>
        <p:nvSpPr>
          <p:cNvPr id="2" name="TextBox 1">
            <a:extLst>
              <a:ext uri="{FF2B5EF4-FFF2-40B4-BE49-F238E27FC236}">
                <a16:creationId xmlns:a16="http://schemas.microsoft.com/office/drawing/2014/main" id="{1FBF066A-2143-8F2F-278F-A4FAF37F559D}"/>
              </a:ext>
            </a:extLst>
          </p:cNvPr>
          <p:cNvSpPr txBox="1"/>
          <p:nvPr/>
        </p:nvSpPr>
        <p:spPr>
          <a:xfrm>
            <a:off x="390525" y="4942392"/>
            <a:ext cx="8113395" cy="1569660"/>
          </a:xfrm>
          <a:prstGeom prst="rect">
            <a:avLst/>
          </a:prstGeom>
          <a:solidFill>
            <a:srgbClr val="FFFF00"/>
          </a:solidFill>
          <a:ln>
            <a:solidFill>
              <a:schemeClr val="tx1"/>
            </a:solidFill>
          </a:ln>
        </p:spPr>
        <p:txBody>
          <a:bodyPr wrap="square" rtlCol="0">
            <a:spAutoFit/>
          </a:bodyPr>
          <a:lstStyle/>
          <a:p>
            <a:r>
              <a:rPr lang="en-US" sz="2400" i="1" dirty="0">
                <a:latin typeface="Times New Roman" panose="02020603050405020304" pitchFamily="18" charset="0"/>
                <a:cs typeface="Times New Roman" panose="02020603050405020304" pitchFamily="18" charset="0"/>
              </a:rPr>
              <a:t>Genesis 1:28 &lt;Then God said, "Let us make man in our image, in our likeness, and let them rule over the fish of the sea and the birds of the air, over the livestock, over all the earth, and over all the creatures that move along the ground.“&gt;</a:t>
            </a:r>
            <a:endParaRPr lang="en-PH" sz="2400"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1861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3" grpId="0" animBg="1"/>
      <p:bldP spid="9" grpId="0" animBg="1"/>
      <p:bldP spid="7" grpId="0"/>
      <p:bldP spid="11" grpId="0"/>
      <p:bldP spid="12" grpId="0" animBg="1"/>
      <p:bldP spid="14" grpId="0" animBg="1"/>
      <p:bldP spid="10"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1">
            <a:extLst>
              <a:ext uri="{FF2B5EF4-FFF2-40B4-BE49-F238E27FC236}">
                <a16:creationId xmlns:a16="http://schemas.microsoft.com/office/drawing/2014/main" id="{0FDD1658-BEB2-0E35-0DD1-CE1AEFF285C4}"/>
              </a:ext>
            </a:extLst>
          </p:cNvPr>
          <p:cNvSpPr txBox="1">
            <a:spLocks noChangeArrowheads="1"/>
          </p:cNvSpPr>
          <p:nvPr/>
        </p:nvSpPr>
        <p:spPr bwMode="auto">
          <a:xfrm>
            <a:off x="495300" y="176213"/>
            <a:ext cx="5781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3)  Sense of Mission</a:t>
            </a:r>
            <a:endParaRPr lang="en-PH" altLang="en-US" sz="2000">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10243" name="TextBox 2">
            <a:extLst>
              <a:ext uri="{FF2B5EF4-FFF2-40B4-BE49-F238E27FC236}">
                <a16:creationId xmlns:a16="http://schemas.microsoft.com/office/drawing/2014/main" id="{1EFB43EC-49D0-6562-8105-6626CA05B9C6}"/>
              </a:ext>
            </a:extLst>
          </p:cNvPr>
          <p:cNvSpPr txBox="1">
            <a:spLocks noChangeArrowheads="1"/>
          </p:cNvSpPr>
          <p:nvPr/>
        </p:nvSpPr>
        <p:spPr bwMode="auto">
          <a:xfrm>
            <a:off x="190500" y="979488"/>
            <a:ext cx="72580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200">
                <a:solidFill>
                  <a:srgbClr val="202124"/>
                </a:solidFill>
                <a:latin typeface="Times New Roman" panose="02020603050405020304" pitchFamily="18" charset="0"/>
                <a:cs typeface="Times New Roman" panose="02020603050405020304" pitchFamily="18" charset="0"/>
              </a:rPr>
              <a:t>An important assignment carried out for political, religious, or commercial purposes, typically involving travel</a:t>
            </a:r>
            <a:endParaRPr lang="ko-KR" altLang="en-US" sz="2000">
              <a:latin typeface="HY견명조" panose="02030600000101010101" pitchFamily="18" charset="-127"/>
              <a:ea typeface="HY견명조" panose="02030600000101010101" pitchFamily="18" charset="-127"/>
            </a:endParaRPr>
          </a:p>
        </p:txBody>
      </p:sp>
      <p:sp>
        <p:nvSpPr>
          <p:cNvPr id="4" name="TextBox 3">
            <a:extLst>
              <a:ext uri="{FF2B5EF4-FFF2-40B4-BE49-F238E27FC236}">
                <a16:creationId xmlns:a16="http://schemas.microsoft.com/office/drawing/2014/main" id="{BB2553AA-BE59-D51C-E5C3-8A109277BA91}"/>
              </a:ext>
            </a:extLst>
          </p:cNvPr>
          <p:cNvSpPr txBox="1">
            <a:spLocks noChangeArrowheads="1"/>
          </p:cNvSpPr>
          <p:nvPr/>
        </p:nvSpPr>
        <p:spPr bwMode="auto">
          <a:xfrm>
            <a:off x="228600" y="1778000"/>
            <a:ext cx="7115175"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200">
                <a:solidFill>
                  <a:srgbClr val="202124"/>
                </a:solidFill>
                <a:latin typeface="Times New Roman" panose="02020603050405020304" pitchFamily="18" charset="0"/>
                <a:cs typeface="Times New Roman" panose="02020603050405020304" pitchFamily="18" charset="0"/>
              </a:rPr>
              <a:t>The vocation or calling of a religious organization, especially a Christian one, to go out into the world and spread its faith  </a:t>
            </a:r>
          </a:p>
        </p:txBody>
      </p:sp>
      <p:sp>
        <p:nvSpPr>
          <p:cNvPr id="10245" name="TextBox 4">
            <a:extLst>
              <a:ext uri="{FF2B5EF4-FFF2-40B4-BE49-F238E27FC236}">
                <a16:creationId xmlns:a16="http://schemas.microsoft.com/office/drawing/2014/main" id="{28D0E566-CDF4-B1F4-C8EB-CE27CF48928C}"/>
              </a:ext>
            </a:extLst>
          </p:cNvPr>
          <p:cNvSpPr txBox="1">
            <a:spLocks noChangeArrowheads="1"/>
          </p:cNvSpPr>
          <p:nvPr/>
        </p:nvSpPr>
        <p:spPr bwMode="auto">
          <a:xfrm>
            <a:off x="228600" y="566738"/>
            <a:ext cx="63436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200" u="sng">
                <a:latin typeface="Times New Roman" panose="02020603050405020304" pitchFamily="18" charset="0"/>
                <a:cs typeface="Times New Roman" panose="02020603050405020304" pitchFamily="18" charset="0"/>
              </a:rPr>
              <a:t>General</a:t>
            </a:r>
            <a:r>
              <a:rPr lang="ko-KR" altLang="en-US" sz="2200" u="sng">
                <a:latin typeface="Times New Roman" panose="02020603050405020304" pitchFamily="18" charset="0"/>
                <a:cs typeface="Times New Roman" panose="02020603050405020304" pitchFamily="18" charset="0"/>
              </a:rPr>
              <a:t> </a:t>
            </a:r>
            <a:r>
              <a:rPr lang="en-PH" altLang="en-US" sz="2200" u="sng">
                <a:latin typeface="Times New Roman" panose="02020603050405020304" pitchFamily="18" charset="0"/>
                <a:cs typeface="Times New Roman" panose="02020603050405020304" pitchFamily="18" charset="0"/>
              </a:rPr>
              <a:t>Meaning of Mission</a:t>
            </a:r>
            <a:endParaRPr lang="en-PH" altLang="en-US" sz="2000" u="sng">
              <a:latin typeface="HY견명조" panose="02030600000101010101" pitchFamily="18" charset="-127"/>
              <a:ea typeface="HY견명조" panose="02030600000101010101" pitchFamily="18" charset="-127"/>
            </a:endParaRPr>
          </a:p>
        </p:txBody>
      </p:sp>
      <p:sp>
        <p:nvSpPr>
          <p:cNvPr id="8" name="TextBox 7">
            <a:extLst>
              <a:ext uri="{FF2B5EF4-FFF2-40B4-BE49-F238E27FC236}">
                <a16:creationId xmlns:a16="http://schemas.microsoft.com/office/drawing/2014/main" id="{A4DAD6F9-6D66-58F6-BE0F-26002F06D974}"/>
              </a:ext>
            </a:extLst>
          </p:cNvPr>
          <p:cNvSpPr txBox="1">
            <a:spLocks noChangeArrowheads="1"/>
          </p:cNvSpPr>
          <p:nvPr/>
        </p:nvSpPr>
        <p:spPr bwMode="auto">
          <a:xfrm>
            <a:off x="228600" y="2682875"/>
            <a:ext cx="47148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u="sng">
                <a:latin typeface="Times New Roman" panose="02020603050405020304" pitchFamily="18" charset="0"/>
                <a:cs typeface="Times New Roman" panose="02020603050405020304" pitchFamily="18" charset="0"/>
              </a:rPr>
              <a:t>The</a:t>
            </a:r>
            <a:r>
              <a:rPr lang="ko-KR" altLang="en-US" sz="2400" u="sng">
                <a:latin typeface="Times New Roman" panose="02020603050405020304" pitchFamily="18" charset="0"/>
                <a:cs typeface="Times New Roman" panose="02020603050405020304" pitchFamily="18" charset="0"/>
              </a:rPr>
              <a:t> </a:t>
            </a:r>
            <a:r>
              <a:rPr lang="en-PH" altLang="ko-KR" sz="2400" u="sng">
                <a:latin typeface="Times New Roman" panose="02020603050405020304" pitchFamily="18" charset="0"/>
                <a:cs typeface="Times New Roman" panose="02020603050405020304" pitchFamily="18" charset="0"/>
              </a:rPr>
              <a:t>meaning of mission in Canaan</a:t>
            </a:r>
            <a:endParaRPr lang="en-PH" altLang="en-US" sz="2000" u="sng">
              <a:latin typeface="HY견명조" panose="02030600000101010101" pitchFamily="18" charset="-127"/>
              <a:ea typeface="HY견명조" panose="02030600000101010101" pitchFamily="18" charset="-127"/>
              <a:cs typeface="Times New Roman" panose="02020603050405020304" pitchFamily="18" charset="0"/>
            </a:endParaRPr>
          </a:p>
        </p:txBody>
      </p:sp>
      <p:sp>
        <p:nvSpPr>
          <p:cNvPr id="9" name="TextBox 8">
            <a:extLst>
              <a:ext uri="{FF2B5EF4-FFF2-40B4-BE49-F238E27FC236}">
                <a16:creationId xmlns:a16="http://schemas.microsoft.com/office/drawing/2014/main" id="{E2C6C5EF-3B9B-6455-0301-57D24867FAF1}"/>
              </a:ext>
            </a:extLst>
          </p:cNvPr>
          <p:cNvSpPr txBox="1">
            <a:spLocks noChangeArrowheads="1"/>
          </p:cNvSpPr>
          <p:nvPr/>
        </p:nvSpPr>
        <p:spPr bwMode="auto">
          <a:xfrm>
            <a:off x="295275" y="3321050"/>
            <a:ext cx="5343525" cy="461963"/>
          </a:xfrm>
          <a:prstGeom prst="rect">
            <a:avLst/>
          </a:prstGeom>
          <a:solidFill>
            <a:srgbClr val="FFFF00"/>
          </a:solidFill>
          <a:ln w="9525">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US" altLang="ko-KR" sz="2400">
                <a:latin typeface="Times New Roman" panose="02020603050405020304" pitchFamily="18" charset="0"/>
              </a:rPr>
              <a:t>A man’s faithful performance of his work </a:t>
            </a:r>
          </a:p>
        </p:txBody>
      </p:sp>
      <p:sp>
        <p:nvSpPr>
          <p:cNvPr id="10" name="TextBox 9">
            <a:extLst>
              <a:ext uri="{FF2B5EF4-FFF2-40B4-BE49-F238E27FC236}">
                <a16:creationId xmlns:a16="http://schemas.microsoft.com/office/drawing/2014/main" id="{9313B9A9-A095-5FB3-7EA0-987A5090EF5C}"/>
              </a:ext>
            </a:extLst>
          </p:cNvPr>
          <p:cNvSpPr txBox="1">
            <a:spLocks noChangeArrowheads="1"/>
          </p:cNvSpPr>
          <p:nvPr/>
        </p:nvSpPr>
        <p:spPr bwMode="auto">
          <a:xfrm>
            <a:off x="133350" y="4818063"/>
            <a:ext cx="8782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eaLnBrk="1" hangingPunct="1">
              <a:lnSpc>
                <a:spcPct val="100000"/>
              </a:lnSpc>
              <a:spcBef>
                <a:spcPct val="0"/>
              </a:spcBef>
              <a:buFontTx/>
              <a:buNone/>
            </a:pPr>
            <a:r>
              <a:rPr lang="en-PH" altLang="en-US" sz="2400">
                <a:latin typeface="Times New Roman" panose="02020603050405020304" pitchFamily="18" charset="0"/>
                <a:cs typeface="Times New Roman" panose="02020603050405020304" pitchFamily="18" charset="0"/>
              </a:rPr>
              <a:t>When</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work</a:t>
            </a:r>
            <a:r>
              <a:rPr lang="ko-KR" altLang="en-US" sz="2400">
                <a:latin typeface="Times New Roman" panose="02020603050405020304" pitchFamily="18" charset="0"/>
                <a:cs typeface="Times New Roman" panose="02020603050405020304" pitchFamily="18" charset="0"/>
              </a:rPr>
              <a:t> </a:t>
            </a:r>
            <a:r>
              <a:rPr lang="en-PH" altLang="ko-KR" sz="2400">
                <a:latin typeface="Times New Roman" panose="02020603050405020304" pitchFamily="18" charset="0"/>
                <a:cs typeface="Times New Roman" panose="02020603050405020304" pitchFamily="18" charset="0"/>
              </a:rPr>
              <a:t>is done with the sense of mission, the result is bigger than that done without it. </a:t>
            </a:r>
            <a:endParaRPr lang="en-PH" altLang="en-US" sz="240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37698E53-44A0-D0A2-ED36-278775C57070}"/>
              </a:ext>
            </a:extLst>
          </p:cNvPr>
          <p:cNvSpPr txBox="1">
            <a:spLocks noChangeArrowheads="1"/>
          </p:cNvSpPr>
          <p:nvPr/>
        </p:nvSpPr>
        <p:spPr bwMode="auto">
          <a:xfrm>
            <a:off x="90488" y="3981450"/>
            <a:ext cx="8686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defTabSz="914400">
              <a:lnSpc>
                <a:spcPct val="100000"/>
              </a:lnSpc>
              <a:spcBef>
                <a:spcPct val="0"/>
              </a:spcBef>
              <a:buFontTx/>
              <a:buNone/>
            </a:pPr>
            <a:r>
              <a:rPr lang="en-US" altLang="en-US" sz="2400">
                <a:solidFill>
                  <a:srgbClr val="202124"/>
                </a:solidFill>
                <a:latin typeface="Times New Roman" panose="02020603050405020304" pitchFamily="18" charset="0"/>
                <a:ea typeface="inherit"/>
                <a:cs typeface="Times New Roman" panose="02020603050405020304" pitchFamily="18" charset="0"/>
              </a:rPr>
              <a:t>Work is divided into work with a sense of mission and work without a sense of mission</a:t>
            </a:r>
            <a:endParaRPr lang="en-US" altLang="en-US" sz="2000">
              <a:latin typeface="HY견명조" panose="02030600000101010101" pitchFamily="18" charset="-127"/>
              <a:ea typeface="HY견명조" panose="02030600000101010101" pitchFamily="18" charset="-127"/>
              <a:cs typeface="Times New Roman" panose="02020603050405020304" pitchFamily="18" charset="0"/>
            </a:endParaRPr>
          </a:p>
        </p:txBody>
      </p:sp>
    </p:spTree>
    <p:extLst>
      <p:ext uri="{BB962C8B-B14F-4D97-AF65-F5344CB8AC3E}">
        <p14:creationId xmlns:p14="http://schemas.microsoft.com/office/powerpoint/2010/main" val="8216298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linds(horizontal)">
                                      <p:cBhvr>
                                        <p:cTn id="20" dur="500"/>
                                        <p:tgtEl>
                                          <p:spTgt spid="11"/>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linds(horizontal)">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animBg="1"/>
      <p:bldP spid="10" grpId="0"/>
      <p:bldP spid="11" grpId="0"/>
    </p:bld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Yu Gothic"/>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a:ln>
        <a:ln w="19050" cap="flat" cmpd="sng" algn="ctr">
          <a:solidFill>
            <a:schemeClr val="phClr"/>
          </a:solidFill>
          <a:prstDash val="solid"/>
          <a:miter/>
        </a:ln>
        <a:ln w="25400" cap="flat" cmpd="sng" algn="ctr">
          <a:solidFill>
            <a:schemeClr val="phClr"/>
          </a:solidFill>
          <a:prstDash val="solid"/>
          <a:miter/>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tyle>
        <a:lnRef idx="2">
          <a:schemeClr val="accent1">
            <a:shade val="2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bodyPr/>
      <a:lstStyle/>
    </a:txDef>
  </a:objectDefaul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1932</ep:Words>
  <ep:PresentationFormat>On-screen Show (4:3)</ep:PresentationFormat>
  <ep:Paragraphs>200</ep:Paragraphs>
  <ep:Slides>25</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25</vt:i4>
      </vt:variant>
    </vt:vector>
  </ep:HeadingPairs>
  <ep:TitlesOfParts>
    <vt:vector size="26" baseType="lpstr">
      <vt:lpstr>Office Theme</vt:lpstr>
      <vt:lpstr>PowerPoint Presentation</vt:lpstr>
      <vt:lpstr>PowerPoint Presentation</vt:lpstr>
      <vt:lpstr>PowerPoint Presentation</vt:lpstr>
      <vt:lpstr>PowerPoint Presentation</vt:lpstr>
      <vt:lpstr>PowerPoint Presentation</vt:lpstr>
      <vt:lpstr>PowerPoint Presentation</vt:lpstr>
      <vt:lpstr>슬라이드 7</vt:lpstr>
      <vt:lpstr>슬라이드 8</vt:lpstr>
      <vt:lpstr>슬라이드 9</vt:lpstr>
      <vt:lpstr>슬라이드 10</vt:lpstr>
      <vt:lpstr>슬라이드 11</vt:lpstr>
      <vt:lpstr>슬라이드 12</vt:lpstr>
      <vt:lpstr>슬라이드 13</vt:lpstr>
      <vt:lpstr>슬라이드 14</vt:lpstr>
      <vt:lpstr>슬라이드 15</vt:lpstr>
      <vt:lpstr>슬라이드 16</vt:lpstr>
      <vt:lpstr>슬라이드 17</vt:lpstr>
      <vt:lpstr>슬라이드 18</vt:lpstr>
      <vt:lpstr>슬라이드 19</vt:lpstr>
      <vt:lpstr>슬라이드 20</vt:lpstr>
      <vt:lpstr>슬라이드 21</vt:lpstr>
      <vt:lpstr>슬라이드 22</vt:lpstr>
      <vt:lpstr>슬라이드 23</vt:lpstr>
      <vt:lpstr>슬라이드 24</vt:lpstr>
      <vt:lpstr>슬라이드 25</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2026-05-19T07:14:50.000</dcterms:created>
  <dc:creator>Kwansoo Lee</dc:creator>
  <cp:lastModifiedBy>bjcho</cp:lastModifiedBy>
  <dcterms:modified xsi:type="dcterms:W3CDTF">2026-05-26T05:20:05.451</dcterms:modified>
  <cp:revision>3</cp:revision>
  <cp:version/>
</cp:coreProperties>
</file>

<file path=docProps/custom.xml><?xml version="1.0" encoding="utf-8"?>
<cfp:Properties xmlns:r="http://schemas.openxmlformats.org/officeDocument/2006/relationships" xmlns:cfp="http://schemas.openxmlformats.org/officeDocument/2006/custom-properties" xmlns:vt="http://schemas.openxmlformats.org/officeDocument/2006/docPropsVTypes"/>
</file>