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67" r:id="rId2"/>
    <p:sldId id="258" r:id="rId3"/>
    <p:sldId id="260" r:id="rId4"/>
    <p:sldId id="261" r:id="rId5"/>
    <p:sldId id="265" r:id="rId6"/>
    <p:sldId id="266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204" y="5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presProps" Target="presProps.xml"  /><Relationship Id="rId11" Type="http://schemas.openxmlformats.org/officeDocument/2006/relationships/viewProps" Target="viewProps.xml"  /><Relationship Id="rId12" Type="http://schemas.openxmlformats.org/officeDocument/2006/relationships/theme" Target="theme/theme1.xml"  /><Relationship Id="rId13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F139-C99F-4EA9-9EA0-8C5EAEAF4591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D4BE-A751-432C-B68C-87DB442B983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2038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F139-C99F-4EA9-9EA0-8C5EAEAF4591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D4BE-A751-432C-B68C-87DB442B983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182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F139-C99F-4EA9-9EA0-8C5EAEAF4591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D4BE-A751-432C-B68C-87DB442B983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8884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F139-C99F-4EA9-9EA0-8C5EAEAF4591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D4BE-A751-432C-B68C-87DB442B983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03728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F139-C99F-4EA9-9EA0-8C5EAEAF4591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D4BE-A751-432C-B68C-87DB442B983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73588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F139-C99F-4EA9-9EA0-8C5EAEAF4591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D4BE-A751-432C-B68C-87DB442B983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273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F139-C99F-4EA9-9EA0-8C5EAEAF4591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D4BE-A751-432C-B68C-87DB442B983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8652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F139-C99F-4EA9-9EA0-8C5EAEAF4591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D4BE-A751-432C-B68C-87DB442B983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94617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F139-C99F-4EA9-9EA0-8C5EAEAF4591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D4BE-A751-432C-B68C-87DB442B983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89760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F139-C99F-4EA9-9EA0-8C5EAEAF4591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D4BE-A751-432C-B68C-87DB442B983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97879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F139-C99F-4EA9-9EA0-8C5EAEAF4591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D4BE-A751-432C-B68C-87DB442B983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22138478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5EF139-C99F-4EA9-9EA0-8C5EAEAF4591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4D4BE-A751-432C-B68C-87DB442B983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46494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B471D-7071-4B2D-BE57-8B3B86964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685925"/>
            <a:ext cx="3490723" cy="3009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6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Qualification of the people of Canaan</a:t>
            </a:r>
            <a:endParaRPr lang="en-US" sz="3600" kern="1200" dirty="0">
              <a:solidFill>
                <a:schemeClr val="accent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BD3436A6-D1C4-477A-8EB3-5B0083617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475" y="1200149"/>
            <a:ext cx="4714875" cy="49911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Farmers Training Center Medan, Indonesia</a:t>
            </a:r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EF03B4A4-1C7F-0F14-401D-AF25F7D39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01" y="403913"/>
            <a:ext cx="1857376" cy="10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7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474" y="200117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A word spoken should be kept like as a promissory note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4187918" y="746629"/>
            <a:ext cx="3813082" cy="46166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Man’s conduct (Behavior)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536943" y="746124"/>
            <a:ext cx="2362200" cy="46166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Man’s word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79134" y="551664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5400" dirty="0"/>
              <a:t>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1762" y="1292131"/>
            <a:ext cx="6533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words are spoken, the conduct should follow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5181" y="1753796"/>
            <a:ext cx="8245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man (human being) whose words can’t be trusted is not a man (human being)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1762" y="2584793"/>
            <a:ext cx="6438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tell a lie will damage the life of the community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1762" y="3046458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man of virtue doesn’t say much, but once he has said something he will see that his words are carried out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BCC986-870F-FC14-A6E5-C1038A2CE260}"/>
              </a:ext>
            </a:extLst>
          </p:cNvPr>
          <p:cNvSpPr txBox="1"/>
          <p:nvPr/>
        </p:nvSpPr>
        <p:spPr>
          <a:xfrm>
            <a:off x="255181" y="3916852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Be a man of strong will not move by the impact of outsiders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EFA54C-7075-126F-B811-548CFAE44150}"/>
              </a:ext>
            </a:extLst>
          </p:cNvPr>
          <p:cNvSpPr txBox="1"/>
          <p:nvPr/>
        </p:nvSpPr>
        <p:spPr>
          <a:xfrm>
            <a:off x="255181" y="4413010"/>
            <a:ext cx="5796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man of weak mind has a start but no end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A3292D-6BCE-3327-69AD-9451B9F02975}"/>
              </a:ext>
            </a:extLst>
          </p:cNvPr>
          <p:cNvSpPr txBox="1"/>
          <p:nvPr/>
        </p:nvSpPr>
        <p:spPr>
          <a:xfrm>
            <a:off x="230373" y="4874675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you have decided to do something, you should get it done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D3D629-96D9-F16D-1CDF-1B9D70E432B3}"/>
              </a:ext>
            </a:extLst>
          </p:cNvPr>
          <p:cNvSpPr txBox="1"/>
          <p:nvPr/>
        </p:nvSpPr>
        <p:spPr>
          <a:xfrm>
            <a:off x="279102" y="5274785"/>
            <a:ext cx="7531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strong will should be differentiated from stubbornness.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9CEB4A-90F6-9BAA-DD71-6745437B7D6C}"/>
              </a:ext>
            </a:extLst>
          </p:cNvPr>
          <p:cNvSpPr txBox="1"/>
          <p:nvPr/>
        </p:nvSpPr>
        <p:spPr>
          <a:xfrm>
            <a:off x="265814" y="571646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strong will that is not backed by faith and knowledge becomes stubbornness</a:t>
            </a:r>
          </a:p>
        </p:txBody>
      </p:sp>
    </p:spTree>
    <p:extLst>
      <p:ext uri="{BB962C8B-B14F-4D97-AF65-F5344CB8AC3E}">
        <p14:creationId xmlns:p14="http://schemas.microsoft.com/office/powerpoint/2010/main" val="30099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775" y="108099"/>
            <a:ext cx="8688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Be a man to make advancement through research and opinion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33528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man should have a clear opinion of his own, it can be called his confidence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3529" y="4232695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one’s opinion without research cannot be accepted as of value to be applied generally, it become stubbornness.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3529" y="5098299"/>
            <a:ext cx="8210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One’s opinion should be refined and brushed up so that it can become something acceptable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707648"/>
            <a:ext cx="3287233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– A deep study  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3529" y="1402883"/>
            <a:ext cx="4595037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Opinion – One’s subjective outlook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2017693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man without a subjective opinion just becomes a machine or an animal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2869912"/>
            <a:ext cx="6891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man without research just becomes prejudiced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71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8" grpId="0" animBg="1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999" y="228600"/>
            <a:ext cx="8029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Be a man who implement one’s best ability even in small things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9985" y="1066800"/>
            <a:ext cx="8304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man who cannot handle a small thing may not be able to handle a big thing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905000"/>
            <a:ext cx="7572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small thing and a big thing are basically same in terms of principles to be followed.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0999" y="2743200"/>
            <a:ext cx="8518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should know that a small work is the basis of a big work, and we have to devote ourselves to do our best even for the small work.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468D9-DC14-5AAE-EB8E-A0139092E4E6}"/>
              </a:ext>
            </a:extLst>
          </p:cNvPr>
          <p:cNvSpPr txBox="1"/>
          <p:nvPr/>
        </p:nvSpPr>
        <p:spPr>
          <a:xfrm>
            <a:off x="485556" y="3620394"/>
            <a:ext cx="6670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Be a man with a burning desire to serve others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CD7FB4-6BB2-F131-D2B4-943D6B9A8BD3}"/>
              </a:ext>
            </a:extLst>
          </p:cNvPr>
          <p:cNvSpPr txBox="1"/>
          <p:nvPr/>
        </p:nvSpPr>
        <p:spPr>
          <a:xfrm>
            <a:off x="433278" y="4110281"/>
            <a:ext cx="78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small man usually has a burning ambition to benefit himself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0796F6-FA6A-95A1-95A8-F93193DAD9D6}"/>
              </a:ext>
            </a:extLst>
          </p:cNvPr>
          <p:cNvSpPr txBox="1"/>
          <p:nvPr/>
        </p:nvSpPr>
        <p:spPr>
          <a:xfrm>
            <a:off x="419985" y="510803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must not think of “only me” but “us” and the sense of the community should come first before sense of individual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4F6DB3-C8CD-8030-4EAD-8D4FAD9017A4}"/>
              </a:ext>
            </a:extLst>
          </p:cNvPr>
          <p:cNvSpPr txBox="1"/>
          <p:nvPr/>
        </p:nvSpPr>
        <p:spPr>
          <a:xfrm>
            <a:off x="433278" y="4571946"/>
            <a:ext cx="6419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great man keeps a burning desire to serve others. </a:t>
            </a:r>
          </a:p>
        </p:txBody>
      </p:sp>
    </p:spTree>
    <p:extLst>
      <p:ext uri="{BB962C8B-B14F-4D97-AF65-F5344CB8AC3E}">
        <p14:creationId xmlns:p14="http://schemas.microsoft.com/office/powerpoint/2010/main" val="227257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3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272903"/>
            <a:ext cx="5947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 Be a man of courage and positive action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2900" y="1765915"/>
            <a:ext cx="8458200" cy="830997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want to capture a tiger, you must go into the cave where the tiger is.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2671775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takes courage to do it, but it is a positive action that makes you decide to do it.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4972" y="3429000"/>
            <a:ext cx="2985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two go together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769457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 who lacks courage can’t do a thing, and the man who lacks positive action loses his chance 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02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71131"/>
            <a:ext cx="644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 Catch a good opportunity and make use of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804531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opportunity doesn’t come around twice.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1261731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you lose an opportunity you will never catch it again.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910319"/>
            <a:ext cx="654079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life span 100 years = Many thousands of days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2530099"/>
            <a:ext cx="654079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life span 100 years = Many thousands of hours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4024834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keeps moving, and the time, once passed by never returns.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" y="4530457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not use regretting it later, instead get things done when it is possible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3149879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don’t get something done in that day or hour, you will never get it done forever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2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 Don’t be ashamed of your job no matter what it is, and do it right with pride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051" y="1116686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work should be judged by its result, but not by the work itself.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5558" y="163544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work which gives the most benefit to the most people is valuable.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051" y="2154194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work that gives benefit only to oneself is least valuable.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0162" y="2718141"/>
            <a:ext cx="8633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 Don’t be discouraged when you are not successful in your work but be patient and keep trying with a happy feeling.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0162" y="3653394"/>
            <a:ext cx="6277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give up. you will be unable to do it forever.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3725" y="4311502"/>
            <a:ext cx="4479851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“Failure is the mother of success”</a:t>
            </a:r>
          </a:p>
        </p:txBody>
      </p:sp>
    </p:spTree>
    <p:extLst>
      <p:ext uri="{BB962C8B-B14F-4D97-AF65-F5344CB8AC3E}">
        <p14:creationId xmlns:p14="http://schemas.microsoft.com/office/powerpoint/2010/main" val="154843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4807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 Be a humble and wise people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6445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you act humble, the people will respect you.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1230868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humble action of unwise man may become flattery (excessive  and insincere praise, especially that given further one’s own interests)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2438400"/>
            <a:ext cx="7986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humble man should have wisdom because wisdom is like  a lamp, and it guides him and shows him a bright future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9100" y="32766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 Be a man who leads a steady life backed up with a deep faith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4088126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man without faith lacks confidence, because he lacks guideline and a goal in his life</a:t>
            </a:r>
          </a:p>
        </p:txBody>
      </p:sp>
    </p:spTree>
    <p:extLst>
      <p:ext uri="{BB962C8B-B14F-4D97-AF65-F5344CB8AC3E}">
        <p14:creationId xmlns:p14="http://schemas.microsoft.com/office/powerpoint/2010/main" val="411810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769</ep:Words>
  <ep:PresentationFormat>On-screen Show (4:3)</ep:PresentationFormat>
  <ep:Paragraphs>61</ep:Paragraphs>
  <ep:Slides>8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ep:HeadingPairs>
  <ep: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슬라이드 6</vt:lpstr>
      <vt:lpstr>슬라이드 7</vt:lpstr>
      <vt:lpstr>슬라이드 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2026-05-08T06:25:51.000</dcterms:created>
  <dc:creator>Kwansoo Lee</dc:creator>
  <cp:lastModifiedBy>bjcho</cp:lastModifiedBy>
  <dcterms:modified xsi:type="dcterms:W3CDTF">2026-05-26T05:25:00.072</dcterms:modified>
  <cp:revision>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