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Relationship Id="rId5" Type="http://schemas.openxmlformats.org/officeDocument/2006/relationships/custom-properties" Target="docProps/custom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ldMasterIdLst>
    <p:sldMasterId id="2147483660" r:id="rId1"/>
  </p:sldMasterIdLst>
  <p:sldIdLst>
    <p:sldId id="257" r:id="rId2"/>
    <p:sldId id="275" r:id="rId3"/>
    <p:sldId id="274" r:id="rId4"/>
    <p:sldId id="276" r:id="rId5"/>
    <p:sldId id="277" r:id="rId6"/>
    <p:sldId id="278" r:id="rId7"/>
    <p:sldId id="279" r:id="rId8"/>
    <p:sldId id="280" r:id="rId9"/>
    <p:sldId id="281" r:id="rId10"/>
    <p:sldId id="282" r:id="rId11"/>
    <p:sldId id="283" r:id="rId12"/>
    <p:sldId id="284" r:id="rId13"/>
    <p:sldId id="270" r:id="rId14"/>
    <p:sldId id="285" r:id="rId15"/>
    <p:sldId id="288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/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def="{5C22544A-7EE6-4342-B048-85BDC9FD1C3A}"/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1204" y="52"/>
      </p:cViewPr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10" Type="http://schemas.openxmlformats.org/officeDocument/2006/relationships/slide" Target="slides/slide9.xml"  /><Relationship Id="rId11" Type="http://schemas.openxmlformats.org/officeDocument/2006/relationships/slide" Target="slides/slide10.xml"  /><Relationship Id="rId12" Type="http://schemas.openxmlformats.org/officeDocument/2006/relationships/slide" Target="slides/slide11.xml"  /><Relationship Id="rId13" Type="http://schemas.openxmlformats.org/officeDocument/2006/relationships/slide" Target="slides/slide12.xml"  /><Relationship Id="rId14" Type="http://schemas.openxmlformats.org/officeDocument/2006/relationships/slide" Target="slides/slide13.xml"  /><Relationship Id="rId15" Type="http://schemas.openxmlformats.org/officeDocument/2006/relationships/slide" Target="slides/slide14.xml"  /><Relationship Id="rId16" Type="http://schemas.openxmlformats.org/officeDocument/2006/relationships/slide" Target="slides/slide15.xml"  /><Relationship Id="rId17" Type="http://schemas.openxmlformats.org/officeDocument/2006/relationships/presProps" Target="presProps.xml"  /><Relationship Id="rId18" Type="http://schemas.openxmlformats.org/officeDocument/2006/relationships/viewProps" Target="viewProps.xml"  /><Relationship Id="rId19" Type="http://schemas.openxmlformats.org/officeDocument/2006/relationships/theme" Target="theme/theme1.xml"  /><Relationship Id="rId2" Type="http://schemas.openxmlformats.org/officeDocument/2006/relationships/slide" Target="slides/slide1.xml"  /><Relationship Id="rId20" Type="http://schemas.openxmlformats.org/officeDocument/2006/relationships/tableStyles" Target="tableStyles.xml"  /><Relationship Id="rId3" Type="http://schemas.openxmlformats.org/officeDocument/2006/relationships/slide" Target="slides/slide2.xml"  /><Relationship Id="rId4" Type="http://schemas.openxmlformats.org/officeDocument/2006/relationships/slide" Target="slides/slide3.xml"  /><Relationship Id="rId5" Type="http://schemas.openxmlformats.org/officeDocument/2006/relationships/slide" Target="slides/slide4.xml"  /><Relationship Id="rId6" Type="http://schemas.openxmlformats.org/officeDocument/2006/relationships/slide" Target="slides/slide5.xml"  /><Relationship Id="rId7" Type="http://schemas.openxmlformats.org/officeDocument/2006/relationships/slide" Target="slides/slide6.xml"  /><Relationship Id="rId8" Type="http://schemas.openxmlformats.org/officeDocument/2006/relationships/slide" Target="slides/slide7.xml"  /><Relationship Id="rId9" Type="http://schemas.openxmlformats.org/officeDocument/2006/relationships/slide" Target="slides/slide8.xml"  /></Relationships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0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8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9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35C70-73B8-4837-A25F-B8FF8CC5F9CE}" type="datetimeFigureOut">
              <a:rPr lang="en-PH" smtClean="0"/>
              <a:t>5/15/2026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7030C-C168-41A8-B1C3-E2F5D6430485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2258240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35C70-73B8-4837-A25F-B8FF8CC5F9CE}" type="datetimeFigureOut">
              <a:rPr lang="en-PH" smtClean="0"/>
              <a:t>5/15/2026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7030C-C168-41A8-B1C3-E2F5D6430485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40902221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35C70-73B8-4837-A25F-B8FF8CC5F9CE}" type="datetimeFigureOut">
              <a:rPr lang="en-PH" smtClean="0"/>
              <a:t>5/15/2026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7030C-C168-41A8-B1C3-E2F5D6430485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3157668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35C70-73B8-4837-A25F-B8FF8CC5F9CE}" type="datetimeFigureOut">
              <a:rPr lang="en-PH" smtClean="0"/>
              <a:t>5/15/2026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7030C-C168-41A8-B1C3-E2F5D6430485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361369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35C70-73B8-4837-A25F-B8FF8CC5F9CE}" type="datetimeFigureOut">
              <a:rPr lang="en-PH" smtClean="0"/>
              <a:t>5/15/2026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7030C-C168-41A8-B1C3-E2F5D6430485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2452526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35C70-73B8-4837-A25F-B8FF8CC5F9CE}" type="datetimeFigureOut">
              <a:rPr lang="en-PH" smtClean="0"/>
              <a:t>5/15/2026</a:t>
            </a:fld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7030C-C168-41A8-B1C3-E2F5D6430485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357938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35C70-73B8-4837-A25F-B8FF8CC5F9CE}" type="datetimeFigureOut">
              <a:rPr lang="en-PH" smtClean="0"/>
              <a:t>5/15/2026</a:t>
            </a:fld>
            <a:endParaRPr lang="en-P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7030C-C168-41A8-B1C3-E2F5D6430485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40994959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35C70-73B8-4837-A25F-B8FF8CC5F9CE}" type="datetimeFigureOut">
              <a:rPr lang="en-PH" smtClean="0"/>
              <a:t>5/15/2026</a:t>
            </a:fld>
            <a:endParaRPr lang="en-P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7030C-C168-41A8-B1C3-E2F5D6430485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8794633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35C70-73B8-4837-A25F-B8FF8CC5F9CE}" type="datetimeFigureOut">
              <a:rPr lang="en-PH" smtClean="0"/>
              <a:t>5/15/2026</a:t>
            </a:fld>
            <a:endParaRPr lang="en-P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7030C-C168-41A8-B1C3-E2F5D6430485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190683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35C70-73B8-4837-A25F-B8FF8CC5F9CE}" type="datetimeFigureOut">
              <a:rPr lang="en-PH" smtClean="0"/>
              <a:t>5/15/2026</a:t>
            </a:fld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7030C-C168-41A8-B1C3-E2F5D6430485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736536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35C70-73B8-4837-A25F-B8FF8CC5F9CE}" type="datetimeFigureOut">
              <a:rPr lang="en-PH" smtClean="0"/>
              <a:t>5/15/2026</a:t>
            </a:fld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7030C-C168-41A8-B1C3-E2F5D6430485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429928343"/>
      </p:ext>
    </p:extLst>
  </p:cSld>
  <p:clrMapOvr>
    <a:masterClrMapping/>
  </p:clrMapOvr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slideLayout" Target="../slideLayouts/slideLayout10.xml"  /><Relationship Id="rId11" Type="http://schemas.openxmlformats.org/officeDocument/2006/relationships/slideLayout" Target="../slideLayouts/slideLayout11.xml"  /><Relationship Id="rId12" Type="http://schemas.openxmlformats.org/officeDocument/2006/relationships/theme" Target="../theme/theme1.xml"  /><Relationship Id="rId2" Type="http://schemas.openxmlformats.org/officeDocument/2006/relationships/slideLayout" Target="../slideLayouts/slideLayout2.xml"  /><Relationship Id="rId3" Type="http://schemas.openxmlformats.org/officeDocument/2006/relationships/slideLayout" Target="../slideLayouts/slideLayout3.xml"  /><Relationship Id="rId4" Type="http://schemas.openxmlformats.org/officeDocument/2006/relationships/slideLayout" Target="../slideLayouts/slideLayout4.xml"  /><Relationship Id="rId5" Type="http://schemas.openxmlformats.org/officeDocument/2006/relationships/slideLayout" Target="../slideLayouts/slideLayout5.xml"  /><Relationship Id="rId6" Type="http://schemas.openxmlformats.org/officeDocument/2006/relationships/slideLayout" Target="../slideLayouts/slideLayout6.xml"  /><Relationship Id="rId7" Type="http://schemas.openxmlformats.org/officeDocument/2006/relationships/slideLayout" Target="../slideLayouts/slideLayout7.xml"  /><Relationship Id="rId8" Type="http://schemas.openxmlformats.org/officeDocument/2006/relationships/slideLayout" Target="../slideLayouts/slideLayout8.xml"  /><Relationship Id="rId9" Type="http://schemas.openxmlformats.org/officeDocument/2006/relationships/slideLayout" Target="../slideLayouts/slideLayout9.xml" 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3035C70-73B8-4837-A25F-B8FF8CC5F9CE}" type="datetimeFigureOut">
              <a:rPr lang="en-PH" smtClean="0"/>
              <a:t>5/15/2026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AD7030C-C168-41A8-B1C3-E2F5D6430485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4885536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.jpeg"  /></Relationships>
</file>

<file path=ppt/slides/_rels/slide1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/Relationships>
</file>

<file path=ppt/slides/_rels/slide1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/Relationships>
</file>

<file path=ppt/slides/_rels/slide1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/Relationships>
</file>

<file path=ppt/slides/_rels/slide1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Relationship Id="rId2" Type="http://schemas.openxmlformats.org/officeDocument/2006/relationships/image" Target="../media/image3.jpeg"  /></Relationships>
</file>

<file path=ppt/slides/_rels/slide1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Relationship Id="rId2" Type="http://schemas.openxmlformats.org/officeDocument/2006/relationships/image" Target="../media/image4.jpeg"  /></Relationships>
</file>

<file path=ppt/slides/_rels/slide1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/Relationships>
</file>

<file path=ppt/slides/_rels/slide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/Relationships>
</file>

<file path=ppt/slides/_rels/slide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Relationship Id="rId2" Type="http://schemas.openxmlformats.org/officeDocument/2006/relationships/image" Target="../media/image2.jpeg"  /></Relationships>
</file>

<file path=ppt/slides/_rels/slide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/Relationships>
</file>

<file path=ppt/slides/_rels/slide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/Relationships>
</file>

<file path=ppt/slides/_rels/slide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/Relationships>
</file>

<file path=ppt/slides/_rels/slide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/Relationships>
</file>

<file path=ppt/slides/_rels/slide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/Relationships>
</file>

<file path=ppt/slides/_rels/slide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8D70B121-56F4-4848-B38B-182089D90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241173" y="320040"/>
            <a:ext cx="8661654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6B471D-7071-4B2D-BE57-8B3B86964C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" y="1685925"/>
            <a:ext cx="3490723" cy="30099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/>
            <a:r>
              <a:rPr lang="en-US" sz="3600" kern="1200" dirty="0">
                <a:solidFill>
                  <a:schemeClr val="accent1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The Charter of the People of Canaan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D72A2C9-F3CA-4216-8BAD-FA4C970C3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490722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ubtitle 2">
            <a:extLst>
              <a:ext uri="{FF2B5EF4-FFF2-40B4-BE49-F238E27FC236}">
                <a16:creationId xmlns:a16="http://schemas.microsoft.com/office/drawing/2014/main" id="{BD3436A6-D1C4-477A-8EB3-5B0083617A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00475" y="1200149"/>
            <a:ext cx="4714875" cy="4991101"/>
          </a:xfrm>
        </p:spPr>
        <p:txBody>
          <a:bodyPr vert="horz" lIns="91440" tIns="45720" rIns="91440" bIns="45720" rtlCol="0" anchor="ctr">
            <a:noAutofit/>
          </a:bodyPr>
          <a:lstStyle/>
          <a:p>
            <a:pPr indent="-228600" algn="l" defTabSz="914400">
              <a:buFont typeface="Arial" panose="020B0604020202020204" pitchFamily="34" charset="0"/>
              <a:buChar char="•"/>
            </a:pPr>
            <a:endParaRPr lang="en-US" altLang="ko-KR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indent="-228600" algn="l" defTabSz="914400">
              <a:buFont typeface="Arial" panose="020B0604020202020204" pitchFamily="34" charset="0"/>
              <a:buChar char="•"/>
            </a:pPr>
            <a:endParaRPr lang="en-US" altLang="ko-KR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indent="-228600" algn="l" defTabSz="914400">
              <a:buFont typeface="Arial" panose="020B0604020202020204" pitchFamily="34" charset="0"/>
              <a:buChar char="•"/>
            </a:pPr>
            <a:endParaRPr lang="en-US" altLang="ko-KR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indent="-228600" algn="l" defTabSz="914400">
              <a:buFont typeface="Arial" panose="020B0604020202020204" pitchFamily="34" charset="0"/>
              <a:buChar char="•"/>
            </a:pPr>
            <a:endParaRPr lang="en-US" altLang="ko-KR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algn="l" defTabSz="914400"/>
            <a:r>
              <a:rPr lang="en-US" altLang="ko-KR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Canaan Farmers Training Center Medan, Indonesia</a:t>
            </a:r>
          </a:p>
        </p:txBody>
      </p:sp>
      <p:pic>
        <p:nvPicPr>
          <p:cNvPr id="5" name="Picture 4" descr="A logo with text on it&#10;&#10;Description automatically generated">
            <a:extLst>
              <a:ext uri="{FF2B5EF4-FFF2-40B4-BE49-F238E27FC236}">
                <a16:creationId xmlns:a16="http://schemas.microsoft.com/office/drawing/2014/main" id="{EF03B4A4-1C7F-0F14-401D-AF25F7D394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8301" y="403913"/>
            <a:ext cx="1857376" cy="1033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5847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E797737-2537-4BD6-8FD2-632DEBE95339}"/>
              </a:ext>
            </a:extLst>
          </p:cNvPr>
          <p:cNvSpPr txBox="1"/>
          <p:nvPr/>
        </p:nvSpPr>
        <p:spPr>
          <a:xfrm>
            <a:off x="261937" y="238125"/>
            <a:ext cx="86201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Times New Roman" panose="02020603050405020304" pitchFamily="18" charset="0"/>
              </a:rPr>
              <a:t>8.  Do not conform to foreign fashion but rather support our people's sensitivity</a:t>
            </a:r>
            <a:endParaRPr lang="en-PH" sz="2000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41EF6BF-B152-4B61-A269-39881FCB6F37}"/>
              </a:ext>
            </a:extLst>
          </p:cNvPr>
          <p:cNvSpPr txBox="1"/>
          <p:nvPr/>
        </p:nvSpPr>
        <p:spPr>
          <a:xfrm>
            <a:off x="269081" y="1211086"/>
            <a:ext cx="85486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ko-K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principle for the proper advancement of culture. </a:t>
            </a:r>
          </a:p>
          <a:p>
            <a:r>
              <a:rPr lang="en-PH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Because if one copies just foreign trends, the original culture will be lost, resulting in the loss of the individual and the nation.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8ADDEE9-FC48-4047-AE07-4832A1B87DAB}"/>
              </a:ext>
            </a:extLst>
          </p:cNvPr>
          <p:cNvSpPr txBox="1"/>
          <p:nvPr/>
        </p:nvSpPr>
        <p:spPr>
          <a:xfrm>
            <a:off x="261937" y="2553379"/>
            <a:ext cx="838914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But we should not stick only to our original culture in order not to be behind while disregarding the sense of the age. </a:t>
            </a:r>
          </a:p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Therefore, the adjustment should be made according to the sense of the age.</a:t>
            </a:r>
            <a:r>
              <a:rPr lang="en-PH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PH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3EFDE60-F215-4780-AB2F-26900A0C7C1E}"/>
              </a:ext>
            </a:extLst>
          </p:cNvPr>
          <p:cNvSpPr txBox="1"/>
          <p:nvPr/>
        </p:nvSpPr>
        <p:spPr>
          <a:xfrm>
            <a:off x="326230" y="4327791"/>
            <a:ext cx="8491538" cy="830997"/>
          </a:xfrm>
          <a:prstGeom prst="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PH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Respect our own culture and support our people’s sensitivity while considering the sense of the age. </a:t>
            </a:r>
            <a:endParaRPr lang="en-PH" sz="2000" dirty="0"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0926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37200F3-2DCA-4551-9D16-881C4C25C995}"/>
              </a:ext>
            </a:extLst>
          </p:cNvPr>
          <p:cNvSpPr txBox="1"/>
          <p:nvPr/>
        </p:nvSpPr>
        <p:spPr>
          <a:xfrm>
            <a:off x="476250" y="314325"/>
            <a:ext cx="27146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altLang="ko-KR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Economical</a:t>
            </a:r>
            <a:r>
              <a:rPr lang="ko-KR" altLang="en-US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altLang="ko-KR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Aspect</a:t>
            </a:r>
            <a:endParaRPr lang="en-PH" sz="2000" u="sng" dirty="0"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8AA73774-9F9C-4E6E-929F-BDD80131376D}"/>
              </a:ext>
            </a:extLst>
          </p:cNvPr>
          <p:cNvSpPr/>
          <p:nvPr/>
        </p:nvSpPr>
        <p:spPr>
          <a:xfrm>
            <a:off x="2183766" y="921541"/>
            <a:ext cx="4512309" cy="766763"/>
          </a:xfrm>
          <a:prstGeom prst="ellipse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Using</a:t>
            </a:r>
            <a:r>
              <a:rPr lang="ko-KR" alt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altLang="ko-K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foreign brand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4B7A120-AE74-4E61-B4E2-080ADBC1426E}"/>
              </a:ext>
            </a:extLst>
          </p:cNvPr>
          <p:cNvSpPr/>
          <p:nvPr/>
        </p:nvSpPr>
        <p:spPr>
          <a:xfrm>
            <a:off x="196558" y="2181224"/>
            <a:ext cx="4175417" cy="933450"/>
          </a:xfrm>
          <a:prstGeom prst="round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Outflow of money to abroad 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F81D5D38-8043-48F2-9AF1-8AA56D3BFCC5}"/>
              </a:ext>
            </a:extLst>
          </p:cNvPr>
          <p:cNvSpPr/>
          <p:nvPr/>
        </p:nvSpPr>
        <p:spPr>
          <a:xfrm>
            <a:off x="4724400" y="2140743"/>
            <a:ext cx="3981449" cy="1152526"/>
          </a:xfrm>
          <a:prstGeom prst="round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 domestic investment </a:t>
            </a:r>
          </a:p>
          <a:p>
            <a:pPr algn="ctr"/>
            <a:r>
              <a:rPr lang="en-PH" altLang="ko-K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</a:t>
            </a:r>
            <a:r>
              <a:rPr lang="ko-KR" alt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altLang="ko-K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job creation 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0CFA1F66-BE18-4909-9575-647BF55884D5}"/>
              </a:ext>
            </a:extLst>
          </p:cNvPr>
          <p:cNvSpPr/>
          <p:nvPr/>
        </p:nvSpPr>
        <p:spPr>
          <a:xfrm>
            <a:off x="2073472" y="3481388"/>
            <a:ext cx="4736903" cy="766763"/>
          </a:xfrm>
          <a:prstGeom prst="ellipse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Using</a:t>
            </a:r>
            <a:r>
              <a:rPr lang="ko-KR" alt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altLang="ko-K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domestic</a:t>
            </a:r>
            <a:r>
              <a:rPr lang="ko-KR" alt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altLang="ko-K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brand 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7C4C4687-A993-412E-B1B4-B2387069A7E3}"/>
              </a:ext>
            </a:extLst>
          </p:cNvPr>
          <p:cNvSpPr/>
          <p:nvPr/>
        </p:nvSpPr>
        <p:spPr>
          <a:xfrm>
            <a:off x="1594338" y="4664871"/>
            <a:ext cx="2809876" cy="933450"/>
          </a:xfrm>
          <a:prstGeom prst="round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New</a:t>
            </a:r>
            <a:r>
              <a:rPr lang="ko-KR" alt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altLang="ko-K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investment 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2F886FAC-6DD3-4A72-BE3E-859621413CDC}"/>
              </a:ext>
            </a:extLst>
          </p:cNvPr>
          <p:cNvSpPr/>
          <p:nvPr/>
        </p:nvSpPr>
        <p:spPr>
          <a:xfrm>
            <a:off x="4781552" y="4691065"/>
            <a:ext cx="2428874" cy="928687"/>
          </a:xfrm>
          <a:prstGeom prst="round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Job creation </a:t>
            </a:r>
          </a:p>
        </p:txBody>
      </p:sp>
      <p:sp>
        <p:nvSpPr>
          <p:cNvPr id="12" name="Arrow: Down 11">
            <a:extLst>
              <a:ext uri="{FF2B5EF4-FFF2-40B4-BE49-F238E27FC236}">
                <a16:creationId xmlns:a16="http://schemas.microsoft.com/office/drawing/2014/main" id="{A739032E-0797-484D-83E7-7DAB74D25EC4}"/>
              </a:ext>
            </a:extLst>
          </p:cNvPr>
          <p:cNvSpPr/>
          <p:nvPr/>
        </p:nvSpPr>
        <p:spPr>
          <a:xfrm>
            <a:off x="4171950" y="1857375"/>
            <a:ext cx="876300" cy="273843"/>
          </a:xfrm>
          <a:prstGeom prst="downArrow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13" name="Arrow: Down 12">
            <a:extLst>
              <a:ext uri="{FF2B5EF4-FFF2-40B4-BE49-F238E27FC236}">
                <a16:creationId xmlns:a16="http://schemas.microsoft.com/office/drawing/2014/main" id="{BC0E2242-B9C5-474F-95A2-02BE6ED0A3AC}"/>
              </a:ext>
            </a:extLst>
          </p:cNvPr>
          <p:cNvSpPr/>
          <p:nvPr/>
        </p:nvSpPr>
        <p:spPr>
          <a:xfrm>
            <a:off x="4229099" y="4393409"/>
            <a:ext cx="876300" cy="273843"/>
          </a:xfrm>
          <a:prstGeom prst="downArrow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7CE4181C-AD8E-4AA7-A95C-D51E01AD541E}"/>
              </a:ext>
            </a:extLst>
          </p:cNvPr>
          <p:cNvSpPr/>
          <p:nvPr/>
        </p:nvSpPr>
        <p:spPr>
          <a:xfrm>
            <a:off x="2975465" y="5860259"/>
            <a:ext cx="3215786" cy="769141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Buy</a:t>
            </a:r>
            <a:r>
              <a:rPr lang="ko-KR" alt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altLang="ko-K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Domestic</a:t>
            </a:r>
            <a:r>
              <a:rPr lang="ko-KR" alt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altLang="ko-K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Brand</a:t>
            </a:r>
          </a:p>
        </p:txBody>
      </p:sp>
    </p:spTree>
    <p:extLst>
      <p:ext uri="{BB962C8B-B14F-4D97-AF65-F5344CB8AC3E}">
        <p14:creationId xmlns:p14="http://schemas.microsoft.com/office/powerpoint/2010/main" val="587469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F706100-540F-4486-B746-FEF15B30ED08}"/>
              </a:ext>
            </a:extLst>
          </p:cNvPr>
          <p:cNvSpPr txBox="1"/>
          <p:nvPr/>
        </p:nvSpPr>
        <p:spPr>
          <a:xfrm>
            <a:off x="400050" y="238125"/>
            <a:ext cx="83439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 startAt="9"/>
            </a:pP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Unite our family and neighbor first even before uniting our country as a whole  </a:t>
            </a:r>
          </a:p>
          <a:p>
            <a:r>
              <a:rPr kumimoji="0" lang="en-US" altLang="ko-KR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</a:t>
            </a:r>
            <a:endParaRPr kumimoji="0" lang="ko-KR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20B44E6-83FE-4897-953C-58513B3DDB26}"/>
              </a:ext>
            </a:extLst>
          </p:cNvPr>
          <p:cNvSpPr txBox="1"/>
          <p:nvPr/>
        </p:nvSpPr>
        <p:spPr>
          <a:xfrm>
            <a:off x="185737" y="1093076"/>
            <a:ext cx="87725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cordial and consolidated relationship can not be created by force, but are made possible only by love. </a:t>
            </a:r>
            <a:endParaRPr kumimoji="0" lang="ko-KR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1BD3CABA-844E-43BB-AF2C-42704547CA6F}"/>
              </a:ext>
            </a:extLst>
          </p:cNvPr>
          <p:cNvSpPr/>
          <p:nvPr/>
        </p:nvSpPr>
        <p:spPr>
          <a:xfrm>
            <a:off x="2150874" y="2082671"/>
            <a:ext cx="4429125" cy="747356"/>
          </a:xfrm>
          <a:prstGeom prst="round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Unification of family &amp; neighbor 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B2E1B86-FDE8-4BB5-8F9D-140D3CDEF39B}"/>
              </a:ext>
            </a:extLst>
          </p:cNvPr>
          <p:cNvSpPr/>
          <p:nvPr/>
        </p:nvSpPr>
        <p:spPr>
          <a:xfrm>
            <a:off x="1912748" y="3429000"/>
            <a:ext cx="4905375" cy="747356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Unification of country </a:t>
            </a:r>
          </a:p>
        </p:txBody>
      </p:sp>
      <p:sp>
        <p:nvSpPr>
          <p:cNvPr id="9" name="Arrow: Down 8">
            <a:extLst>
              <a:ext uri="{FF2B5EF4-FFF2-40B4-BE49-F238E27FC236}">
                <a16:creationId xmlns:a16="http://schemas.microsoft.com/office/drawing/2014/main" id="{DA03478D-A76D-4ACC-AC3C-800E3CFD63DC}"/>
              </a:ext>
            </a:extLst>
          </p:cNvPr>
          <p:cNvSpPr/>
          <p:nvPr/>
        </p:nvSpPr>
        <p:spPr>
          <a:xfrm>
            <a:off x="3693924" y="3055040"/>
            <a:ext cx="1019175" cy="233719"/>
          </a:xfrm>
          <a:prstGeom prst="downArrow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526276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  <p:bldP spid="8" grpId="0" animBg="1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070426 Unity inq Z_L_pic_00">
            <a:extLst>
              <a:ext uri="{FF2B5EF4-FFF2-40B4-BE49-F238E27FC236}">
                <a16:creationId xmlns:a16="http://schemas.microsoft.com/office/drawing/2014/main" id="{4E9FB043-E949-4CD4-BDD4-73A29366F6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52400"/>
            <a:ext cx="5791200" cy="405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1" name="Text Box 3">
            <a:extLst>
              <a:ext uri="{FF2B5EF4-FFF2-40B4-BE49-F238E27FC236}">
                <a16:creationId xmlns:a16="http://schemas.microsoft.com/office/drawing/2014/main" id="{29353B77-B5F3-465C-874D-05942AE2AF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4343400"/>
            <a:ext cx="8686800" cy="229235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ko-KR" sz="2400" dirty="0">
                <a:latin typeface="Times New Roman" panose="02020603050405020304" pitchFamily="18" charset="0"/>
              </a:rPr>
              <a:t>HANDS ON. The </a:t>
            </a:r>
            <a:r>
              <a:rPr lang="ko-KR" altLang="ko-KR" sz="2400" dirty="0" err="1">
                <a:latin typeface="Times New Roman" panose="02020603050405020304" pitchFamily="18" charset="0"/>
              </a:rPr>
              <a:t>stone-studded</a:t>
            </a:r>
            <a:r>
              <a:rPr lang="ko-KR" altLang="ko-KR" sz="2400" dirty="0">
                <a:latin typeface="Times New Roman" panose="02020603050405020304" pitchFamily="18" charset="0"/>
              </a:rPr>
              <a:t> </a:t>
            </a:r>
            <a:r>
              <a:rPr lang="ko-KR" altLang="ko-KR" sz="2400" dirty="0" err="1">
                <a:latin typeface="Times New Roman" panose="02020603050405020304" pitchFamily="18" charset="0"/>
              </a:rPr>
              <a:t>steep</a:t>
            </a:r>
            <a:r>
              <a:rPr lang="ko-KR" altLang="ko-KR" sz="2400" dirty="0">
                <a:latin typeface="Times New Roman" panose="02020603050405020304" pitchFamily="18" charset="0"/>
              </a:rPr>
              <a:t> </a:t>
            </a:r>
            <a:r>
              <a:rPr lang="ko-KR" altLang="ko-KR" sz="2400" dirty="0" err="1">
                <a:latin typeface="Times New Roman" panose="02020603050405020304" pitchFamily="18" charset="0"/>
              </a:rPr>
              <a:t>incline</a:t>
            </a:r>
            <a:r>
              <a:rPr lang="ko-KR" altLang="ko-KR" sz="2400" dirty="0">
                <a:latin typeface="Times New Roman" panose="02020603050405020304" pitchFamily="18" charset="0"/>
              </a:rPr>
              <a:t> </a:t>
            </a:r>
            <a:r>
              <a:rPr lang="ko-KR" altLang="ko-KR" sz="2400" dirty="0" err="1">
                <a:latin typeface="Times New Roman" panose="02020603050405020304" pitchFamily="18" charset="0"/>
              </a:rPr>
              <a:t>makes</a:t>
            </a:r>
            <a:r>
              <a:rPr lang="ko-KR" altLang="ko-KR" sz="2400" dirty="0">
                <a:latin typeface="Times New Roman" panose="02020603050405020304" pitchFamily="18" charset="0"/>
              </a:rPr>
              <a:t> </a:t>
            </a:r>
            <a:r>
              <a:rPr lang="ko-KR" altLang="ko-KR" sz="2400" dirty="0" err="1">
                <a:latin typeface="Times New Roman" panose="02020603050405020304" pitchFamily="18" charset="0"/>
              </a:rPr>
              <a:t>it</a:t>
            </a:r>
            <a:r>
              <a:rPr lang="ko-KR" altLang="ko-KR" sz="2400" dirty="0">
                <a:latin typeface="Times New Roman" panose="02020603050405020304" pitchFamily="18" charset="0"/>
              </a:rPr>
              <a:t> </a:t>
            </a:r>
            <a:r>
              <a:rPr lang="ko-KR" altLang="ko-KR" sz="2400" dirty="0" err="1">
                <a:latin typeface="Times New Roman" panose="02020603050405020304" pitchFamily="18" charset="0"/>
              </a:rPr>
              <a:t>tough</a:t>
            </a:r>
            <a:r>
              <a:rPr lang="ko-KR" altLang="ko-KR" sz="2400" dirty="0">
                <a:latin typeface="Times New Roman" panose="02020603050405020304" pitchFamily="18" charset="0"/>
              </a:rPr>
              <a:t> </a:t>
            </a:r>
            <a:r>
              <a:rPr lang="ko-KR" altLang="ko-KR" sz="2400" dirty="0" err="1">
                <a:latin typeface="Times New Roman" panose="02020603050405020304" pitchFamily="18" charset="0"/>
              </a:rPr>
              <a:t>for</a:t>
            </a:r>
            <a:r>
              <a:rPr lang="ko-KR" altLang="ko-KR" sz="2400" dirty="0">
                <a:latin typeface="Times New Roman" panose="02020603050405020304" pitchFamily="18" charset="0"/>
              </a:rPr>
              <a:t> </a:t>
            </a:r>
            <a:r>
              <a:rPr lang="ko-KR" altLang="ko-KR" sz="2400" dirty="0" err="1">
                <a:latin typeface="Times New Roman" panose="02020603050405020304" pitchFamily="18" charset="0"/>
              </a:rPr>
              <a:t>children</a:t>
            </a:r>
            <a:r>
              <a:rPr lang="ko-KR" altLang="ko-KR" sz="2400" dirty="0">
                <a:latin typeface="Times New Roman" panose="02020603050405020304" pitchFamily="18" charset="0"/>
              </a:rPr>
              <a:t> </a:t>
            </a:r>
            <a:r>
              <a:rPr lang="ko-KR" altLang="ko-KR" sz="2400" dirty="0" err="1">
                <a:latin typeface="Times New Roman" panose="02020603050405020304" pitchFamily="18" charset="0"/>
              </a:rPr>
              <a:t>earning</a:t>
            </a:r>
            <a:r>
              <a:rPr lang="ko-KR" altLang="ko-KR" sz="2400" dirty="0">
                <a:latin typeface="Times New Roman" panose="02020603050405020304" pitchFamily="18" charset="0"/>
              </a:rPr>
              <a:t> </a:t>
            </a:r>
            <a:r>
              <a:rPr lang="ko-KR" altLang="ko-KR" sz="2400" dirty="0" err="1">
                <a:latin typeface="Times New Roman" panose="02020603050405020304" pitchFamily="18" charset="0"/>
              </a:rPr>
              <a:t>their</a:t>
            </a:r>
            <a:r>
              <a:rPr lang="ko-KR" altLang="ko-KR" sz="2400" dirty="0">
                <a:latin typeface="Times New Roman" panose="02020603050405020304" pitchFamily="18" charset="0"/>
              </a:rPr>
              <a:t> </a:t>
            </a:r>
            <a:r>
              <a:rPr lang="ko-KR" altLang="ko-KR" sz="2400" dirty="0" err="1">
                <a:latin typeface="Times New Roman" panose="02020603050405020304" pitchFamily="18" charset="0"/>
              </a:rPr>
              <a:t>keep</a:t>
            </a:r>
            <a:r>
              <a:rPr lang="ko-KR" altLang="ko-KR" sz="2400" dirty="0">
                <a:latin typeface="Times New Roman" panose="02020603050405020304" pitchFamily="18" charset="0"/>
              </a:rPr>
              <a:t> </a:t>
            </a:r>
            <a:r>
              <a:rPr lang="ko-KR" altLang="ko-KR" sz="2400" dirty="0" err="1">
                <a:latin typeface="Times New Roman" panose="02020603050405020304" pitchFamily="18" charset="0"/>
              </a:rPr>
              <a:t>by</a:t>
            </a:r>
            <a:r>
              <a:rPr lang="ko-KR" altLang="ko-KR" sz="2400" dirty="0">
                <a:latin typeface="Times New Roman" panose="02020603050405020304" pitchFamily="18" charset="0"/>
              </a:rPr>
              <a:t> </a:t>
            </a:r>
            <a:r>
              <a:rPr lang="ko-KR" altLang="ko-KR" sz="2400" dirty="0" err="1">
                <a:latin typeface="Times New Roman" panose="02020603050405020304" pitchFamily="18" charset="0"/>
              </a:rPr>
              <a:t>helping</a:t>
            </a:r>
            <a:r>
              <a:rPr lang="ko-KR" altLang="ko-KR" sz="2400" dirty="0">
                <a:latin typeface="Times New Roman" panose="02020603050405020304" pitchFamily="18" charset="0"/>
              </a:rPr>
              <a:t> </a:t>
            </a:r>
            <a:r>
              <a:rPr lang="ko-KR" altLang="ko-KR" sz="2400" dirty="0" err="1">
                <a:latin typeface="Times New Roman" panose="02020603050405020304" pitchFamily="18" charset="0"/>
              </a:rPr>
              <a:t>fishermen</a:t>
            </a:r>
            <a:r>
              <a:rPr lang="ko-KR" altLang="ko-KR" sz="2400" dirty="0">
                <a:latin typeface="Times New Roman" panose="02020603050405020304" pitchFamily="18" charset="0"/>
              </a:rPr>
              <a:t> </a:t>
            </a:r>
            <a:r>
              <a:rPr lang="ko-KR" altLang="ko-KR" sz="2400" dirty="0" err="1">
                <a:latin typeface="Times New Roman" panose="02020603050405020304" pitchFamily="18" charset="0"/>
              </a:rPr>
              <a:t>draw</a:t>
            </a:r>
            <a:r>
              <a:rPr lang="ko-KR" altLang="ko-KR" sz="2400" dirty="0">
                <a:latin typeface="Times New Roman" panose="02020603050405020304" pitchFamily="18" charset="0"/>
              </a:rPr>
              <a:t> </a:t>
            </a:r>
            <a:r>
              <a:rPr lang="ko-KR" altLang="ko-KR" sz="2400" dirty="0" err="1">
                <a:latin typeface="Times New Roman" panose="02020603050405020304" pitchFamily="18" charset="0"/>
              </a:rPr>
              <a:t>up</a:t>
            </a:r>
            <a:r>
              <a:rPr lang="ko-KR" altLang="ko-KR" sz="2400" dirty="0">
                <a:latin typeface="Times New Roman" panose="02020603050405020304" pitchFamily="18" charset="0"/>
              </a:rPr>
              <a:t> </a:t>
            </a:r>
            <a:r>
              <a:rPr lang="ko-KR" altLang="ko-KR" sz="2400" dirty="0" err="1">
                <a:latin typeface="Times New Roman" panose="02020603050405020304" pitchFamily="18" charset="0"/>
              </a:rPr>
              <a:t>boats</a:t>
            </a:r>
            <a:r>
              <a:rPr lang="ko-KR" altLang="ko-KR" sz="2400" dirty="0">
                <a:latin typeface="Times New Roman" panose="02020603050405020304" pitchFamily="18" charset="0"/>
              </a:rPr>
              <a:t> </a:t>
            </a:r>
            <a:r>
              <a:rPr lang="ko-KR" altLang="ko-KR" sz="2400" dirty="0" err="1">
                <a:latin typeface="Times New Roman" panose="02020603050405020304" pitchFamily="18" charset="0"/>
              </a:rPr>
              <a:t>to</a:t>
            </a:r>
            <a:r>
              <a:rPr lang="ko-KR" altLang="ko-KR" sz="2400" dirty="0">
                <a:latin typeface="Times New Roman" panose="02020603050405020304" pitchFamily="18" charset="0"/>
              </a:rPr>
              <a:t> </a:t>
            </a:r>
            <a:r>
              <a:rPr lang="ko-KR" altLang="ko-KR" sz="2400" dirty="0" err="1">
                <a:latin typeface="Times New Roman" panose="02020603050405020304" pitchFamily="18" charset="0"/>
              </a:rPr>
              <a:t>the</a:t>
            </a:r>
            <a:r>
              <a:rPr lang="ko-KR" altLang="ko-KR" sz="2400" dirty="0">
                <a:latin typeface="Times New Roman" panose="02020603050405020304" pitchFamily="18" charset="0"/>
              </a:rPr>
              <a:t> </a:t>
            </a:r>
            <a:r>
              <a:rPr lang="ko-KR" altLang="ko-KR" sz="2400" dirty="0" err="1">
                <a:latin typeface="Times New Roman" panose="02020603050405020304" pitchFamily="18" charset="0"/>
              </a:rPr>
              <a:t>shorelines</a:t>
            </a:r>
            <a:r>
              <a:rPr lang="ko-KR" altLang="ko-KR" sz="2400" dirty="0">
                <a:latin typeface="Times New Roman" panose="02020603050405020304" pitchFamily="18" charset="0"/>
              </a:rPr>
              <a:t> of </a:t>
            </a:r>
            <a:r>
              <a:rPr lang="ko-KR" altLang="ko-KR" sz="2400" dirty="0" err="1">
                <a:latin typeface="Times New Roman" panose="02020603050405020304" pitchFamily="18" charset="0"/>
              </a:rPr>
              <a:t>Barangay</a:t>
            </a:r>
            <a:r>
              <a:rPr lang="ko-KR" altLang="ko-KR" sz="2400" dirty="0">
                <a:latin typeface="Times New Roman" panose="02020603050405020304" pitchFamily="18" charset="0"/>
              </a:rPr>
              <a:t> </a:t>
            </a:r>
            <a:r>
              <a:rPr lang="ko-KR" altLang="ko-KR" sz="2400" dirty="0" err="1">
                <a:latin typeface="Times New Roman" panose="02020603050405020304" pitchFamily="18" charset="0"/>
              </a:rPr>
              <a:t>Valugan</a:t>
            </a:r>
            <a:r>
              <a:rPr lang="ko-KR" altLang="ko-KR" sz="2400" dirty="0">
                <a:latin typeface="Times New Roman" panose="02020603050405020304" pitchFamily="18" charset="0"/>
              </a:rPr>
              <a:t>, </a:t>
            </a:r>
            <a:r>
              <a:rPr lang="ko-KR" altLang="ko-KR" sz="2400" dirty="0" err="1">
                <a:latin typeface="Times New Roman" panose="02020603050405020304" pitchFamily="18" charset="0"/>
              </a:rPr>
              <a:t>Basco</a:t>
            </a:r>
            <a:r>
              <a:rPr lang="ko-KR" altLang="ko-KR" sz="2400" dirty="0">
                <a:latin typeface="Times New Roman" panose="02020603050405020304" pitchFamily="18" charset="0"/>
              </a:rPr>
              <a:t>, </a:t>
            </a:r>
            <a:r>
              <a:rPr lang="ko-KR" altLang="ko-KR" sz="2400" dirty="0" err="1">
                <a:latin typeface="Times New Roman" panose="02020603050405020304" pitchFamily="18" charset="0"/>
              </a:rPr>
              <a:t>Batanes</a:t>
            </a:r>
            <a:r>
              <a:rPr lang="ko-KR" altLang="ko-KR" sz="2400" dirty="0">
                <a:latin typeface="Times New Roman" panose="02020603050405020304" pitchFamily="18" charset="0"/>
              </a:rPr>
              <a:t>. </a:t>
            </a:r>
            <a:r>
              <a:rPr lang="ko-KR" altLang="ko-KR" sz="2400" dirty="0" err="1">
                <a:latin typeface="Times New Roman" panose="02020603050405020304" pitchFamily="18" charset="0"/>
              </a:rPr>
              <a:t>But</a:t>
            </a:r>
            <a:r>
              <a:rPr lang="ko-KR" altLang="ko-KR" sz="2400" dirty="0">
                <a:latin typeface="Times New Roman" panose="02020603050405020304" pitchFamily="18" charset="0"/>
              </a:rPr>
              <a:t> </a:t>
            </a:r>
            <a:r>
              <a:rPr lang="ko-KR" altLang="ko-KR" sz="2400" dirty="0" err="1">
                <a:latin typeface="Times New Roman" panose="02020603050405020304" pitchFamily="18" charset="0"/>
              </a:rPr>
              <a:t>everyone</a:t>
            </a:r>
            <a:r>
              <a:rPr lang="ko-KR" altLang="ko-KR" sz="2400" dirty="0">
                <a:latin typeface="Times New Roman" panose="02020603050405020304" pitchFamily="18" charset="0"/>
              </a:rPr>
              <a:t> </a:t>
            </a:r>
            <a:r>
              <a:rPr lang="ko-KR" altLang="ko-KR" sz="2400" dirty="0" err="1">
                <a:latin typeface="Times New Roman" panose="02020603050405020304" pitchFamily="18" charset="0"/>
              </a:rPr>
              <a:t>in</a:t>
            </a:r>
            <a:r>
              <a:rPr lang="ko-KR" altLang="ko-KR" sz="2400" dirty="0">
                <a:latin typeface="Times New Roman" panose="02020603050405020304" pitchFamily="18" charset="0"/>
              </a:rPr>
              <a:t> </a:t>
            </a:r>
            <a:r>
              <a:rPr lang="ko-KR" altLang="ko-KR" sz="2400" dirty="0" err="1">
                <a:latin typeface="Times New Roman" panose="02020603050405020304" pitchFamily="18" charset="0"/>
              </a:rPr>
              <a:t>this</a:t>
            </a:r>
            <a:r>
              <a:rPr lang="ko-KR" altLang="ko-KR" sz="2400" dirty="0">
                <a:latin typeface="Times New Roman" panose="02020603050405020304" pitchFamily="18" charset="0"/>
              </a:rPr>
              <a:t> </a:t>
            </a:r>
            <a:r>
              <a:rPr lang="ko-KR" altLang="ko-KR" sz="2400" dirty="0" err="1">
                <a:latin typeface="Times New Roman" panose="02020603050405020304" pitchFamily="18" charset="0"/>
              </a:rPr>
              <a:t>coastal</a:t>
            </a:r>
            <a:r>
              <a:rPr lang="ko-KR" altLang="ko-KR" sz="2400" dirty="0">
                <a:latin typeface="Times New Roman" panose="02020603050405020304" pitchFamily="18" charset="0"/>
              </a:rPr>
              <a:t> </a:t>
            </a:r>
            <a:r>
              <a:rPr lang="ko-KR" altLang="ko-KR" sz="2400" dirty="0" err="1">
                <a:latin typeface="Times New Roman" panose="02020603050405020304" pitchFamily="18" charset="0"/>
              </a:rPr>
              <a:t>town</a:t>
            </a:r>
            <a:r>
              <a:rPr lang="ko-KR" altLang="ko-KR" sz="2400" dirty="0">
                <a:latin typeface="Times New Roman" panose="02020603050405020304" pitchFamily="18" charset="0"/>
              </a:rPr>
              <a:t> </a:t>
            </a:r>
            <a:r>
              <a:rPr lang="ko-KR" altLang="ko-KR" sz="2400" dirty="0" err="1">
                <a:latin typeface="Times New Roman" panose="02020603050405020304" pitchFamily="18" charset="0"/>
              </a:rPr>
              <a:t>feels</a:t>
            </a:r>
            <a:r>
              <a:rPr lang="ko-KR" altLang="ko-KR" sz="2400" dirty="0">
                <a:latin typeface="Times New Roman" panose="02020603050405020304" pitchFamily="18" charset="0"/>
              </a:rPr>
              <a:t> </a:t>
            </a:r>
            <a:r>
              <a:rPr lang="ko-KR" altLang="ko-KR" sz="2400" dirty="0" err="1">
                <a:latin typeface="Times New Roman" panose="02020603050405020304" pitchFamily="18" charset="0"/>
              </a:rPr>
              <a:t>obliged</a:t>
            </a:r>
            <a:r>
              <a:rPr lang="ko-KR" altLang="ko-KR" sz="2400" dirty="0">
                <a:latin typeface="Times New Roman" panose="02020603050405020304" pitchFamily="18" charset="0"/>
              </a:rPr>
              <a:t> </a:t>
            </a:r>
            <a:r>
              <a:rPr lang="ko-KR" altLang="ko-KR" sz="2400" dirty="0" err="1">
                <a:latin typeface="Times New Roman" panose="02020603050405020304" pitchFamily="18" charset="0"/>
              </a:rPr>
              <a:t>to</a:t>
            </a:r>
            <a:r>
              <a:rPr lang="ko-KR" altLang="ko-KR" sz="2400" dirty="0">
                <a:latin typeface="Times New Roman" panose="02020603050405020304" pitchFamily="18" charset="0"/>
              </a:rPr>
              <a:t> </a:t>
            </a:r>
            <a:r>
              <a:rPr lang="ko-KR" altLang="ko-KR" sz="2400" dirty="0" err="1">
                <a:latin typeface="Times New Roman" panose="02020603050405020304" pitchFamily="18" charset="0"/>
              </a:rPr>
              <a:t>lend</a:t>
            </a:r>
            <a:r>
              <a:rPr lang="ko-KR" altLang="ko-KR" sz="2400" dirty="0">
                <a:latin typeface="Times New Roman" panose="02020603050405020304" pitchFamily="18" charset="0"/>
              </a:rPr>
              <a:t> </a:t>
            </a:r>
            <a:r>
              <a:rPr lang="ko-KR" altLang="ko-KR" sz="2400" dirty="0" err="1">
                <a:latin typeface="Times New Roman" panose="02020603050405020304" pitchFamily="18" charset="0"/>
              </a:rPr>
              <a:t>a</a:t>
            </a:r>
            <a:r>
              <a:rPr lang="ko-KR" altLang="ko-KR" sz="2400" dirty="0">
                <a:latin typeface="Times New Roman" panose="02020603050405020304" pitchFamily="18" charset="0"/>
              </a:rPr>
              <a:t> </a:t>
            </a:r>
            <a:r>
              <a:rPr lang="ko-KR" altLang="ko-KR" sz="2400" dirty="0" err="1">
                <a:latin typeface="Times New Roman" panose="02020603050405020304" pitchFamily="18" charset="0"/>
              </a:rPr>
              <a:t>helping</a:t>
            </a:r>
            <a:r>
              <a:rPr lang="ko-KR" altLang="ko-KR" sz="2400" dirty="0">
                <a:latin typeface="Times New Roman" panose="02020603050405020304" pitchFamily="18" charset="0"/>
              </a:rPr>
              <a:t> </a:t>
            </a:r>
            <a:r>
              <a:rPr lang="ko-KR" altLang="ko-KR" sz="2400" dirty="0" err="1">
                <a:latin typeface="Times New Roman" panose="02020603050405020304" pitchFamily="18" charset="0"/>
              </a:rPr>
              <a:t>hand</a:t>
            </a:r>
            <a:r>
              <a:rPr lang="ko-KR" altLang="ko-KR" sz="2400" dirty="0">
                <a:latin typeface="Times New Roman" panose="02020603050405020304" pitchFamily="18" charset="0"/>
              </a:rPr>
              <a:t> </a:t>
            </a:r>
            <a:r>
              <a:rPr lang="ko-KR" altLang="ko-KR" sz="2400" dirty="0" err="1">
                <a:latin typeface="Times New Roman" panose="02020603050405020304" pitchFamily="18" charset="0"/>
              </a:rPr>
              <a:t>as</a:t>
            </a:r>
            <a:r>
              <a:rPr lang="ko-KR" altLang="ko-KR" sz="2400" dirty="0">
                <a:latin typeface="Times New Roman" panose="02020603050405020304" pitchFamily="18" charset="0"/>
              </a:rPr>
              <a:t> </a:t>
            </a:r>
            <a:r>
              <a:rPr lang="ko-KR" altLang="ko-KR" sz="2400" u="sng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they</a:t>
            </a:r>
            <a:r>
              <a:rPr lang="ko-KR" altLang="ko-KR" sz="2400" u="sng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ko-KR" altLang="ko-KR" sz="2400" u="sng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believe</a:t>
            </a:r>
            <a:r>
              <a:rPr lang="ko-KR" altLang="ko-KR" sz="2400" u="sng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ko-KR" altLang="ko-KR" sz="2400" u="sng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that</a:t>
            </a:r>
            <a:r>
              <a:rPr lang="ko-KR" altLang="ko-KR" sz="2400" u="sng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ko-KR" altLang="ko-KR" sz="2400" u="sng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their</a:t>
            </a:r>
            <a:r>
              <a:rPr lang="ko-KR" altLang="ko-KR" sz="2400" u="sng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ko-KR" altLang="ko-KR" sz="2400" u="sng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survival</a:t>
            </a:r>
            <a:r>
              <a:rPr lang="ko-KR" altLang="ko-KR" sz="2400" u="sng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ko-KR" altLang="ko-KR" sz="2400" u="sng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depends</a:t>
            </a:r>
            <a:r>
              <a:rPr lang="ko-KR" altLang="ko-KR" sz="2400" u="sng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ko-KR" altLang="ko-KR" sz="2400" u="sng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on</a:t>
            </a:r>
            <a:r>
              <a:rPr lang="ko-KR" altLang="ko-KR" sz="2400" u="sng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ko-KR" altLang="ko-KR" sz="2400" u="sng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their</a:t>
            </a:r>
            <a:r>
              <a:rPr lang="ko-KR" altLang="ko-KR" sz="2400" u="sng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ko-KR" altLang="ko-KR" sz="2400" u="sng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working</a:t>
            </a:r>
            <a:r>
              <a:rPr lang="ko-KR" altLang="ko-KR" sz="2400" u="sng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ko-KR" altLang="ko-KR" sz="2400" u="sng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together</a:t>
            </a:r>
            <a:r>
              <a:rPr lang="ko-KR" altLang="ko-KR" sz="2400" u="sng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ko-KR" altLang="ko-KR" sz="2400" u="sng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as</a:t>
            </a:r>
            <a:r>
              <a:rPr lang="ko-KR" altLang="ko-KR" sz="2400" u="sng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ko-KR" altLang="ko-KR" sz="2400" u="sng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one</a:t>
            </a:r>
            <a:r>
              <a:rPr lang="ko-KR" altLang="ko-KR" sz="2400" u="sng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ko-KR" altLang="ko-KR" sz="2400" u="sng" dirty="0" err="1">
                <a:latin typeface="Times New Roman" panose="02020603050405020304" pitchFamily="18" charset="0"/>
              </a:rPr>
              <a:t>community</a:t>
            </a:r>
            <a:r>
              <a:rPr lang="ko-KR" altLang="ko-KR" sz="2400" u="sng" dirty="0">
                <a:latin typeface="Times New Roman" panose="02020603050405020304" pitchFamily="18" charset="0"/>
              </a:rPr>
              <a:t>.</a:t>
            </a:r>
            <a:r>
              <a:rPr lang="ko-KR" altLang="ko-KR" sz="2400" dirty="0">
                <a:latin typeface="Times New Roman" panose="02020603050405020304" pitchFamily="18" charset="0"/>
              </a:rPr>
              <a:t> INQUIRER 4/26/07</a:t>
            </a:r>
            <a:endParaRPr lang="en-US" altLang="ko-KR" sz="2400" dirty="0">
              <a:latin typeface="Times New Roman" panose="02020603050405020304" pitchFamily="18" charset="0"/>
            </a:endParaRPr>
          </a:p>
        </p:txBody>
      </p:sp>
      <p:sp>
        <p:nvSpPr>
          <p:cNvPr id="22532" name="Text Box 4">
            <a:extLst>
              <a:ext uri="{FF2B5EF4-FFF2-40B4-BE49-F238E27FC236}">
                <a16:creationId xmlns:a16="http://schemas.microsoft.com/office/drawing/2014/main" id="{A0A86A4A-D6AD-4551-ADA3-D843775A64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304800"/>
            <a:ext cx="990600" cy="466725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2400" b="1">
                <a:solidFill>
                  <a:schemeClr val="bg2"/>
                </a:solidFill>
                <a:latin typeface="Times New Roman" panose="02020603050405020304" pitchFamily="18" charset="0"/>
              </a:rPr>
              <a:t>Unity</a:t>
            </a:r>
          </a:p>
        </p:txBody>
      </p:sp>
    </p:spTree>
    <p:extLst>
      <p:ext uri="{BB962C8B-B14F-4D97-AF65-F5344CB8AC3E}">
        <p14:creationId xmlns:p14="http://schemas.microsoft.com/office/powerpoint/2010/main" val="39069518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DC1C8E7-3A18-4F4D-A381-3DCC5E6CBCC0}"/>
              </a:ext>
            </a:extLst>
          </p:cNvPr>
          <p:cNvSpPr txBox="1"/>
          <p:nvPr/>
        </p:nvSpPr>
        <p:spPr>
          <a:xfrm>
            <a:off x="314325" y="106887"/>
            <a:ext cx="85153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10.  Do not be a man to be told what to do, but be a man who initiates his own work</a:t>
            </a:r>
            <a:endParaRPr lang="en-PH" sz="2000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  <p:pic>
        <p:nvPicPr>
          <p:cNvPr id="3" name="Picture 7" descr="070310 Trappings shrimp">
            <a:extLst>
              <a:ext uri="{FF2B5EF4-FFF2-40B4-BE49-F238E27FC236}">
                <a16:creationId xmlns:a16="http://schemas.microsoft.com/office/drawing/2014/main" id="{DA9944F4-98D9-43B3-9455-0A21EBFB61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495425"/>
            <a:ext cx="4495800" cy="314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Box 8">
            <a:extLst>
              <a:ext uri="{FF2B5EF4-FFF2-40B4-BE49-F238E27FC236}">
                <a16:creationId xmlns:a16="http://schemas.microsoft.com/office/drawing/2014/main" id="{C5DBB9FE-BBB4-4171-8C26-B529184351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8200" y="904875"/>
            <a:ext cx="4419600" cy="48482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TRAPPINGS </a:t>
            </a:r>
            <a:r>
              <a:rPr lang="ko-KR" altLang="ko-K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Romeo</a:t>
            </a:r>
            <a:r>
              <a:rPr lang="ko-KR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Istanislao</a:t>
            </a:r>
            <a:r>
              <a:rPr lang="ko-KR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67, </a:t>
            </a:r>
            <a:r>
              <a:rPr lang="ko-KR" altLang="ko-K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unloads</a:t>
            </a:r>
            <a:r>
              <a:rPr lang="ko-KR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his</a:t>
            </a:r>
            <a:r>
              <a:rPr lang="ko-KR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shrimp</a:t>
            </a:r>
            <a:r>
              <a:rPr lang="ko-KR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traps</a:t>
            </a:r>
            <a:r>
              <a:rPr lang="ko-KR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ko-KR" altLang="ko-K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after</a:t>
            </a:r>
            <a:r>
              <a:rPr lang="ko-KR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ko-KR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day's</a:t>
            </a:r>
            <a:r>
              <a:rPr lang="ko-KR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work</a:t>
            </a:r>
            <a:r>
              <a:rPr lang="ko-KR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</a:t>
            </a:r>
            <a:r>
              <a:rPr lang="ko-KR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ko-KR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river</a:t>
            </a:r>
            <a:r>
              <a:rPr lang="ko-KR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ko-KR" altLang="ko-K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ko-KR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passes</a:t>
            </a:r>
            <a:r>
              <a:rPr lang="ko-KR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through</a:t>
            </a:r>
            <a:r>
              <a:rPr lang="ko-KR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</a:t>
            </a:r>
            <a:r>
              <a:rPr lang="ko-KR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Isidro</a:t>
            </a:r>
            <a:r>
              <a:rPr lang="ko-KR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ko-KR" altLang="ko-K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ko-KR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Negros</a:t>
            </a:r>
            <a:r>
              <a:rPr lang="ko-KR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Occidental. </a:t>
            </a:r>
            <a:r>
              <a:rPr lang="ko-KR" altLang="ko-K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</a:t>
            </a:r>
            <a:r>
              <a:rPr lang="ko-KR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earns</a:t>
            </a:r>
            <a:r>
              <a:rPr lang="ko-KR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about</a:t>
            </a:r>
            <a:r>
              <a:rPr lang="ko-KR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P350 ($7.21) </a:t>
            </a:r>
            <a:r>
              <a:rPr lang="ko-KR" altLang="ko-K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ko-KR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day</a:t>
            </a:r>
            <a:r>
              <a:rPr lang="ko-KR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ko-KR" altLang="ko-K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ko-KR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ko-KR" altLang="ko-K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respectable</a:t>
            </a:r>
            <a:r>
              <a:rPr lang="ko-KR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amount</a:t>
            </a:r>
            <a:r>
              <a:rPr lang="ko-KR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ko-KR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ko-KR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ko-KR" altLang="ko-K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province</a:t>
            </a:r>
            <a:r>
              <a:rPr lang="ko-KR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where</a:t>
            </a:r>
            <a:r>
              <a:rPr lang="ko-KR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poverty</a:t>
            </a:r>
            <a:r>
              <a:rPr lang="ko-KR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ko-KR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ko-KR" altLang="ko-K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widespread</a:t>
            </a:r>
            <a:r>
              <a:rPr lang="ko-KR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even</a:t>
            </a:r>
            <a:r>
              <a:rPr lang="ko-KR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though</a:t>
            </a:r>
            <a:r>
              <a:rPr lang="ko-KR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ko-KR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ko-KR" altLang="ko-K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island</a:t>
            </a:r>
            <a:r>
              <a:rPr lang="ko-KR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ko-KR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ko-KR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sugar</a:t>
            </a:r>
            <a:r>
              <a:rPr lang="ko-KR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capital</a:t>
            </a:r>
            <a:r>
              <a:rPr lang="ko-KR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ko-KR" altLang="ko-K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ko-KR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Philippines</a:t>
            </a:r>
            <a:r>
              <a:rPr lang="ko-KR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                               AFP/JAY DIRECTO              </a:t>
            </a:r>
            <a:r>
              <a:rPr lang="ko-KR" altLang="ko-K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March</a:t>
            </a:r>
            <a:r>
              <a:rPr lang="ko-KR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10, 2007 </a:t>
            </a:r>
            <a:endParaRPr lang="en-US" altLang="ko-K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98AF1DF0-DDBB-404F-B2FE-7B0FA8A89118}"/>
              </a:ext>
            </a:extLst>
          </p:cNvPr>
          <p:cNvSpPr/>
          <p:nvPr/>
        </p:nvSpPr>
        <p:spPr>
          <a:xfrm>
            <a:off x="400050" y="5057775"/>
            <a:ext cx="1533525" cy="695325"/>
          </a:xfrm>
          <a:prstGeom prst="round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Passive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5D206AD9-EDAA-4DB8-90D4-33687A40AB49}"/>
              </a:ext>
            </a:extLst>
          </p:cNvPr>
          <p:cNvSpPr/>
          <p:nvPr/>
        </p:nvSpPr>
        <p:spPr>
          <a:xfrm>
            <a:off x="2676525" y="5091112"/>
            <a:ext cx="1533525" cy="695325"/>
          </a:xfrm>
          <a:prstGeom prst="round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Activity</a:t>
            </a:r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D34D42C0-B22C-492B-97A5-962BB46B7A54}"/>
              </a:ext>
            </a:extLst>
          </p:cNvPr>
          <p:cNvSpPr/>
          <p:nvPr/>
        </p:nvSpPr>
        <p:spPr>
          <a:xfrm>
            <a:off x="2133600" y="5276850"/>
            <a:ext cx="371475" cy="342900"/>
          </a:xfrm>
          <a:prstGeom prst="rightArrow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6DB9D3E-015E-440D-A706-F0C12465C7E4}"/>
              </a:ext>
            </a:extLst>
          </p:cNvPr>
          <p:cNvSpPr/>
          <p:nvPr/>
        </p:nvSpPr>
        <p:spPr>
          <a:xfrm>
            <a:off x="1276349" y="6238876"/>
            <a:ext cx="6181725" cy="41910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Grab</a:t>
            </a:r>
            <a:r>
              <a:rPr lang="ko-KR" alt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altLang="ko-K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opportunity &amp; don’t lose it</a:t>
            </a:r>
            <a:endParaRPr lang="en-PH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8041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40BECE8-03B3-B954-1813-BE0129D0628E}"/>
              </a:ext>
            </a:extLst>
          </p:cNvPr>
          <p:cNvSpPr txBox="1"/>
          <p:nvPr/>
        </p:nvSpPr>
        <p:spPr>
          <a:xfrm>
            <a:off x="428625" y="161925"/>
            <a:ext cx="82486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Times New Roman" panose="02020603050405020304" pitchFamily="18" charset="0"/>
              </a:rPr>
              <a:t>11.  If our body is </a:t>
            </a:r>
            <a:r>
              <a:rPr lang="en-PH" altLang="ko-KR" sz="2400" dirty="0">
                <a:latin typeface="Times New Roman" panose="02020603050405020304" pitchFamily="18" charset="0"/>
              </a:rPr>
              <a:t>deeply</a:t>
            </a:r>
            <a:r>
              <a:rPr lang="ko-KR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ko-KR" sz="2400" dirty="0">
                <a:latin typeface="Times New Roman" panose="02020603050405020304" pitchFamily="18" charset="0"/>
              </a:rPr>
              <a:t>asleep, our materials will be stolen; If the nation is deeply asleep the sovereignty will be stolen; If our spirit is deeply asleep, our soul will be ruined</a:t>
            </a:r>
            <a:endParaRPr lang="en-PH" sz="2000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6CD86242-0322-A0B9-FFBA-635994865D1B}"/>
              </a:ext>
            </a:extLst>
          </p:cNvPr>
          <p:cNvSpPr/>
          <p:nvPr/>
        </p:nvSpPr>
        <p:spPr>
          <a:xfrm>
            <a:off x="384542" y="1857151"/>
            <a:ext cx="1988289" cy="542260"/>
          </a:xfrm>
          <a:prstGeom prst="round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>
                <a:solidFill>
                  <a:srgbClr val="000000"/>
                </a:solidFill>
                <a:latin typeface="Times New Roman" panose="02020603050405020304" pitchFamily="18" charset="0"/>
              </a:rPr>
              <a:t>Body Asleep</a:t>
            </a:r>
            <a:endParaRPr lang="en-US" altLang="ko-KR" sz="24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5E9B7851-70B3-CBAF-BD6B-27699272D964}"/>
              </a:ext>
            </a:extLst>
          </p:cNvPr>
          <p:cNvSpPr/>
          <p:nvPr/>
        </p:nvSpPr>
        <p:spPr>
          <a:xfrm>
            <a:off x="384542" y="3394443"/>
            <a:ext cx="1988289" cy="542260"/>
          </a:xfrm>
          <a:prstGeom prst="round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Nation Asleep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B3F964E2-433A-DBE0-E5D5-2A8E96A8175F}"/>
              </a:ext>
            </a:extLst>
          </p:cNvPr>
          <p:cNvSpPr/>
          <p:nvPr/>
        </p:nvSpPr>
        <p:spPr>
          <a:xfrm>
            <a:off x="531263" y="4996664"/>
            <a:ext cx="1988289" cy="542260"/>
          </a:xfrm>
          <a:prstGeom prst="round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Spirit Asleep 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AFF24E39-B73A-3F9D-B213-9CA67F72D771}"/>
              </a:ext>
            </a:extLst>
          </p:cNvPr>
          <p:cNvSpPr/>
          <p:nvPr/>
        </p:nvSpPr>
        <p:spPr>
          <a:xfrm>
            <a:off x="6858078" y="4806125"/>
            <a:ext cx="1988289" cy="804530"/>
          </a:xfrm>
          <a:prstGeom prst="round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>
                <a:solidFill>
                  <a:srgbClr val="000000"/>
                </a:solidFill>
                <a:latin typeface="Times New Roman" panose="02020603050405020304" pitchFamily="18" charset="0"/>
              </a:rPr>
              <a:t>Eternal Punishment </a:t>
            </a:r>
            <a:endParaRPr lang="en-US" altLang="ko-KR" sz="24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4700F01A-D045-B002-FDF5-25F220F3B919}"/>
              </a:ext>
            </a:extLst>
          </p:cNvPr>
          <p:cNvSpPr/>
          <p:nvPr/>
        </p:nvSpPr>
        <p:spPr>
          <a:xfrm>
            <a:off x="6636489" y="3039851"/>
            <a:ext cx="2122970" cy="1200329"/>
          </a:xfrm>
          <a:prstGeom prst="round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Physical or Mental</a:t>
            </a:r>
          </a:p>
          <a:p>
            <a:pPr algn="ctr"/>
            <a:r>
              <a:rPr lang="en-US" altLang="ko-K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Colony</a:t>
            </a:r>
            <a:endParaRPr lang="en-PH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C3D2713-1FB3-29E7-9895-15D82C21297F}"/>
              </a:ext>
            </a:extLst>
          </p:cNvPr>
          <p:cNvSpPr/>
          <p:nvPr/>
        </p:nvSpPr>
        <p:spPr>
          <a:xfrm>
            <a:off x="6688986" y="1643167"/>
            <a:ext cx="1988289" cy="804530"/>
          </a:xfrm>
          <a:prstGeom prst="round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>
                <a:solidFill>
                  <a:srgbClr val="000000"/>
                </a:solidFill>
                <a:latin typeface="Times New Roman" panose="02020603050405020304" pitchFamily="18" charset="0"/>
              </a:rPr>
              <a:t>Poverty &amp;</a:t>
            </a:r>
          </a:p>
          <a:p>
            <a:pPr algn="ctr"/>
            <a:r>
              <a:rPr lang="en-US" altLang="ko-KR" sz="2400">
                <a:solidFill>
                  <a:srgbClr val="000000"/>
                </a:solidFill>
                <a:latin typeface="Times New Roman" panose="02020603050405020304" pitchFamily="18" charset="0"/>
              </a:rPr>
              <a:t>Death</a:t>
            </a:r>
            <a:endParaRPr lang="en-US" altLang="ko-KR" sz="24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80914B5-AF26-C209-52DA-CB7F69B548CC}"/>
              </a:ext>
            </a:extLst>
          </p:cNvPr>
          <p:cNvSpPr/>
          <p:nvPr/>
        </p:nvSpPr>
        <p:spPr>
          <a:xfrm>
            <a:off x="2732567" y="1726016"/>
            <a:ext cx="3689497" cy="804530"/>
          </a:xfrm>
          <a:prstGeom prst="ellipse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>
                <a:solidFill>
                  <a:srgbClr val="000000"/>
                </a:solidFill>
                <a:latin typeface="Times New Roman" panose="02020603050405020304" pitchFamily="18" charset="0"/>
              </a:rPr>
              <a:t>Loss of Material</a:t>
            </a:r>
          </a:p>
          <a:p>
            <a:pPr algn="ctr"/>
            <a:r>
              <a:rPr lang="en-US" altLang="ko-KR" sz="2400">
                <a:solidFill>
                  <a:srgbClr val="000000"/>
                </a:solidFill>
                <a:latin typeface="Times New Roman" panose="02020603050405020304" pitchFamily="18" charset="0"/>
              </a:rPr>
              <a:t>&amp; Health </a:t>
            </a:r>
            <a:endParaRPr lang="en-US" altLang="ko-KR" sz="24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DAD2A613-F483-74C1-0A0D-18538B4E4672}"/>
              </a:ext>
            </a:extLst>
          </p:cNvPr>
          <p:cNvSpPr/>
          <p:nvPr/>
        </p:nvSpPr>
        <p:spPr>
          <a:xfrm>
            <a:off x="2684832" y="2909612"/>
            <a:ext cx="3595575" cy="1417843"/>
          </a:xfrm>
          <a:prstGeom prst="ellipse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Loss of Territory &amp; </a:t>
            </a:r>
          </a:p>
          <a:p>
            <a:pPr algn="ctr"/>
            <a:r>
              <a:rPr lang="en-US" altLang="ko-K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Sovereignty 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AC21563-A276-290B-C3A7-D79ECE020B5F}"/>
              </a:ext>
            </a:extLst>
          </p:cNvPr>
          <p:cNvSpPr/>
          <p:nvPr/>
        </p:nvSpPr>
        <p:spPr>
          <a:xfrm>
            <a:off x="3237471" y="4865529"/>
            <a:ext cx="2902688" cy="804530"/>
          </a:xfrm>
          <a:prstGeom prst="ellipse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>
                <a:solidFill>
                  <a:srgbClr val="000000"/>
                </a:solidFill>
                <a:latin typeface="Times New Roman" panose="02020603050405020304" pitchFamily="18" charset="0"/>
              </a:rPr>
              <a:t>Ruin of Soul </a:t>
            </a:r>
            <a:endParaRPr lang="en-US" altLang="ko-KR" sz="24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5263543-E4CF-56E0-ACF4-429967F25574}"/>
              </a:ext>
            </a:extLst>
          </p:cNvPr>
          <p:cNvSpPr/>
          <p:nvPr/>
        </p:nvSpPr>
        <p:spPr>
          <a:xfrm>
            <a:off x="2933834" y="5952490"/>
            <a:ext cx="3509962" cy="511286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Always</a:t>
            </a:r>
            <a:r>
              <a:rPr lang="ko-KR" alt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altLang="ko-K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Wake</a:t>
            </a:r>
            <a:r>
              <a:rPr lang="ko-KR" alt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altLang="ko-K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Up</a:t>
            </a:r>
            <a:endParaRPr lang="en-PH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6467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11" grpId="0" animBg="1"/>
      <p:bldP spid="12" grpId="0" animBg="1"/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4390C82-6E3C-4958-AB5D-A48800FA1C65}"/>
              </a:ext>
            </a:extLst>
          </p:cNvPr>
          <p:cNvSpPr txBox="1"/>
          <p:nvPr/>
        </p:nvSpPr>
        <p:spPr>
          <a:xfrm>
            <a:off x="523875" y="238125"/>
            <a:ext cx="63341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 eaLnBrk="1" hangingPunct="1">
              <a:buAutoNum type="arabicPeriod"/>
            </a:pPr>
            <a:r>
              <a:rPr lang="en-US" altLang="ko-K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Work at least four hours for each meal </a:t>
            </a:r>
          </a:p>
          <a:p>
            <a:pPr algn="just" eaLnBrk="1" hangingPunct="1"/>
            <a:r>
              <a:rPr lang="en-US" altLang="ko-KR" sz="28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9F59D8F-F49D-4202-8D1E-B2460DD0078B}"/>
              </a:ext>
            </a:extLst>
          </p:cNvPr>
          <p:cNvSpPr txBox="1"/>
          <p:nvPr/>
        </p:nvSpPr>
        <p:spPr>
          <a:xfrm>
            <a:off x="238383" y="764394"/>
            <a:ext cx="67341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Why not 8 hours a day but 12 hours a day? </a:t>
            </a:r>
            <a:r>
              <a:rPr kumimoji="0" lang="en-US" altLang="ko-KR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PH" sz="28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8E078311-50E0-4E61-A099-520246B274BC}"/>
              </a:ext>
            </a:extLst>
          </p:cNvPr>
          <p:cNvSpPr/>
          <p:nvPr/>
        </p:nvSpPr>
        <p:spPr>
          <a:xfrm>
            <a:off x="1257558" y="1537703"/>
            <a:ext cx="6867525" cy="628055"/>
          </a:xfrm>
          <a:prstGeom prst="round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escape from poverty &amp; To have better life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7D13902-5D75-41B0-B7B6-50408935114D}"/>
              </a:ext>
            </a:extLst>
          </p:cNvPr>
          <p:cNvSpPr txBox="1"/>
          <p:nvPr/>
        </p:nvSpPr>
        <p:spPr>
          <a:xfrm>
            <a:off x="200283" y="2474893"/>
            <a:ext cx="8839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altLang="ko-KR" sz="28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If we work 8 hours a day like the people of developed country, we cannot catch up with them</a:t>
            </a:r>
            <a:endParaRPr lang="en-PH" sz="2800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8049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 animBg="1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077D4B0-98AA-48A6-AA7E-8FA9151A2E00}"/>
              </a:ext>
            </a:extLst>
          </p:cNvPr>
          <p:cNvSpPr txBox="1"/>
          <p:nvPr/>
        </p:nvSpPr>
        <p:spPr>
          <a:xfrm>
            <a:off x="428625" y="179814"/>
            <a:ext cx="8077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 startAt="2"/>
            </a:pPr>
            <a:r>
              <a:rPr lang="en-PH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earning , no spending  </a:t>
            </a:r>
          </a:p>
          <a:p>
            <a:r>
              <a:rPr lang="en-PH" altLang="ko-KR" sz="28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</a:t>
            </a:r>
            <a:endParaRPr lang="en-PH" sz="2800" dirty="0"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F4F2C51-6406-44D7-8613-0B369B76137A}"/>
              </a:ext>
            </a:extLst>
          </p:cNvPr>
          <p:cNvSpPr txBox="1"/>
          <p:nvPr/>
        </p:nvSpPr>
        <p:spPr>
          <a:xfrm>
            <a:off x="175638" y="1111032"/>
            <a:ext cx="2967611" cy="523220"/>
          </a:xfrm>
          <a:prstGeom prst="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PH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Spend w/o earning </a:t>
            </a:r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F377BFA8-CA20-496E-BC3B-8E003CA46CB3}"/>
              </a:ext>
            </a:extLst>
          </p:cNvPr>
          <p:cNvSpPr/>
          <p:nvPr/>
        </p:nvSpPr>
        <p:spPr>
          <a:xfrm>
            <a:off x="3400425" y="1258311"/>
            <a:ext cx="447675" cy="301646"/>
          </a:xfrm>
          <a:prstGeom prst="rightArrow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7D73654-F48B-487A-B17D-A51CAB536B58}"/>
              </a:ext>
            </a:extLst>
          </p:cNvPr>
          <p:cNvSpPr txBox="1"/>
          <p:nvPr/>
        </p:nvSpPr>
        <p:spPr>
          <a:xfrm>
            <a:off x="4083376" y="824634"/>
            <a:ext cx="3091431" cy="523220"/>
          </a:xfrm>
          <a:prstGeom prst="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PH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Debt Accumulation</a:t>
            </a:r>
            <a:endParaRPr lang="en-PH" sz="2800" dirty="0"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6A43B74-06E4-4220-B230-0E9FC9A41645}"/>
              </a:ext>
            </a:extLst>
          </p:cNvPr>
          <p:cNvSpPr txBox="1"/>
          <p:nvPr/>
        </p:nvSpPr>
        <p:spPr>
          <a:xfrm>
            <a:off x="4104897" y="1458324"/>
            <a:ext cx="3091431" cy="523220"/>
          </a:xfrm>
          <a:prstGeom prst="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PH" altLang="ko-K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Depend on</a:t>
            </a:r>
            <a:r>
              <a:rPr lang="ko-K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altLang="ko-K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Others</a:t>
            </a:r>
            <a:endParaRPr lang="en-PH" sz="2800" dirty="0"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pic>
        <p:nvPicPr>
          <p:cNvPr id="7" name="Picture 13" descr="061027 Get debt paid inq">
            <a:extLst>
              <a:ext uri="{FF2B5EF4-FFF2-40B4-BE49-F238E27FC236}">
                <a16:creationId xmlns:a16="http://schemas.microsoft.com/office/drawing/2014/main" id="{F7E131E7-BDB7-4D6B-8E65-700F5D4263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49" y="2092015"/>
            <a:ext cx="5947048" cy="4586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3C5FB91-F357-47B6-AA3D-55D17160E154}"/>
              </a:ext>
            </a:extLst>
          </p:cNvPr>
          <p:cNvSpPr txBox="1"/>
          <p:nvPr/>
        </p:nvSpPr>
        <p:spPr>
          <a:xfrm>
            <a:off x="6201833" y="2458009"/>
            <a:ext cx="26619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Balance</a:t>
            </a:r>
            <a:r>
              <a:rPr lang="ko-K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Income and Expense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3CDBFE7-99A5-4434-9B1B-5BC1201BAD2D}"/>
              </a:ext>
            </a:extLst>
          </p:cNvPr>
          <p:cNvSpPr txBox="1"/>
          <p:nvPr/>
        </p:nvSpPr>
        <p:spPr>
          <a:xfrm>
            <a:off x="6201832" y="3549128"/>
            <a:ext cx="24594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Example: </a:t>
            </a:r>
          </a:p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Recording Income and Expense</a:t>
            </a:r>
          </a:p>
        </p:txBody>
      </p:sp>
    </p:spTree>
    <p:extLst>
      <p:ext uri="{BB962C8B-B14F-4D97-AF65-F5344CB8AC3E}">
        <p14:creationId xmlns:p14="http://schemas.microsoft.com/office/powerpoint/2010/main" val="3028987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8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C590745-46E8-44CC-B292-3D93AF3151E4}"/>
              </a:ext>
            </a:extLst>
          </p:cNvPr>
          <p:cNvSpPr txBox="1"/>
          <p:nvPr/>
        </p:nvSpPr>
        <p:spPr>
          <a:xfrm>
            <a:off x="172368" y="197648"/>
            <a:ext cx="83439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Do not be forced to live poorly, but force yourself to live well  </a:t>
            </a:r>
            <a:r>
              <a:rPr lang="en-US" altLang="ko-KR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</a:t>
            </a:r>
            <a:endParaRPr lang="en-PH" sz="2000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3393F57-9720-4DD1-8A23-24D9ADC655CA}"/>
              </a:ext>
            </a:extLst>
          </p:cNvPr>
          <p:cNvSpPr txBox="1"/>
          <p:nvPr/>
        </p:nvSpPr>
        <p:spPr>
          <a:xfrm>
            <a:off x="600075" y="945297"/>
            <a:ext cx="2695575" cy="461665"/>
          </a:xfrm>
          <a:prstGeom prst="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Poverty is not fate </a:t>
            </a:r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EF0CCCD7-4022-44A2-A2E7-39BAAF834D8E}"/>
              </a:ext>
            </a:extLst>
          </p:cNvPr>
          <p:cNvSpPr/>
          <p:nvPr/>
        </p:nvSpPr>
        <p:spPr>
          <a:xfrm>
            <a:off x="3610892" y="952872"/>
            <a:ext cx="285750" cy="457200"/>
          </a:xfrm>
          <a:prstGeom prst="rightArrow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0C10D5A-17EE-471E-B9B9-AA131E8B4349}"/>
              </a:ext>
            </a:extLst>
          </p:cNvPr>
          <p:cNvSpPr txBox="1"/>
          <p:nvPr/>
        </p:nvSpPr>
        <p:spPr>
          <a:xfrm>
            <a:off x="4114800" y="945297"/>
            <a:ext cx="2695575" cy="461665"/>
          </a:xfrm>
          <a:prstGeom prst="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Challenge</a:t>
            </a:r>
            <a:r>
              <a:rPr lang="ko-K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their life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EB37F4A-D2F7-4679-8708-09524DFF02C8}"/>
              </a:ext>
            </a:extLst>
          </p:cNvPr>
          <p:cNvSpPr txBox="1"/>
          <p:nvPr/>
        </p:nvSpPr>
        <p:spPr>
          <a:xfrm>
            <a:off x="419099" y="1671652"/>
            <a:ext cx="81541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Everything was provided what man need to live in this earth</a:t>
            </a:r>
            <a:endParaRPr kumimoji="0" lang="ko-KR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2DE8D1EE-DA18-4ABC-BFA0-F1EB8FA872AA}"/>
              </a:ext>
            </a:extLst>
          </p:cNvPr>
          <p:cNvSpPr/>
          <p:nvPr/>
        </p:nvSpPr>
        <p:spPr>
          <a:xfrm>
            <a:off x="419099" y="2452195"/>
            <a:ext cx="4257675" cy="561975"/>
          </a:xfrm>
          <a:prstGeom prst="ellipse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Everything in the earth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0BF2E6CD-E74C-46E6-BF9E-E30DD8155B65}"/>
              </a:ext>
            </a:extLst>
          </p:cNvPr>
          <p:cNvSpPr/>
          <p:nvPr/>
        </p:nvSpPr>
        <p:spPr>
          <a:xfrm>
            <a:off x="7162801" y="2509345"/>
            <a:ext cx="1562100" cy="461665"/>
          </a:xfrm>
          <a:prstGeom prst="ellipse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1F09DE0-8BDF-4189-8465-2A53018372A8}"/>
              </a:ext>
            </a:extLst>
          </p:cNvPr>
          <p:cNvCxnSpPr>
            <a:cxnSpLocks/>
            <a:stCxn id="9" idx="6"/>
            <a:endCxn id="10" idx="2"/>
          </p:cNvCxnSpPr>
          <p:nvPr/>
        </p:nvCxnSpPr>
        <p:spPr>
          <a:xfrm>
            <a:off x="4676774" y="2733183"/>
            <a:ext cx="2486027" cy="699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BEAB16CE-D03B-43F6-9F49-480D26D1D706}"/>
              </a:ext>
            </a:extLst>
          </p:cNvPr>
          <p:cNvSpPr txBox="1"/>
          <p:nvPr/>
        </p:nvSpPr>
        <p:spPr>
          <a:xfrm>
            <a:off x="4981575" y="2228654"/>
            <a:ext cx="20764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Pick &amp; Utilize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C76CF23-0355-4DFF-9363-5CCCCBA87E98}"/>
              </a:ext>
            </a:extLst>
          </p:cNvPr>
          <p:cNvSpPr txBox="1"/>
          <p:nvPr/>
        </p:nvSpPr>
        <p:spPr>
          <a:xfrm>
            <a:off x="4943474" y="2783042"/>
            <a:ext cx="21145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Through Work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8DACD08-32F7-456B-9136-2328E017EB51}"/>
              </a:ext>
            </a:extLst>
          </p:cNvPr>
          <p:cNvSpPr txBox="1"/>
          <p:nvPr/>
        </p:nvSpPr>
        <p:spPr>
          <a:xfrm>
            <a:off x="267431" y="3313787"/>
            <a:ext cx="83058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Force to live poorly means they don’t work even if they can</a:t>
            </a:r>
            <a:r>
              <a:rPr lang="en-PH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PH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DD9AE86-65C9-4F0D-9DD7-C5C661EFF43C}"/>
              </a:ext>
            </a:extLst>
          </p:cNvPr>
          <p:cNvSpPr txBox="1"/>
          <p:nvPr/>
        </p:nvSpPr>
        <p:spPr>
          <a:xfrm>
            <a:off x="267431" y="3844532"/>
            <a:ext cx="82299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Forced to live well means that we have to challenge ourselves to live well, even though various circumstances make it difficult for us to live well.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2116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 animBg="1"/>
      <p:bldP spid="10" grpId="0" animBg="1"/>
      <p:bldP spid="16" grpId="0"/>
      <p:bldP spid="17" grpId="0"/>
      <p:bldP spid="23" grpId="0"/>
      <p:bldP spid="2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293C0BC-8F91-46A6-81F4-D569016CCC8B}"/>
              </a:ext>
            </a:extLst>
          </p:cNvPr>
          <p:cNvSpPr txBox="1"/>
          <p:nvPr/>
        </p:nvSpPr>
        <p:spPr>
          <a:xfrm>
            <a:off x="276225" y="211307"/>
            <a:ext cx="83629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 startAt="4"/>
            </a:pP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 a citizen who knows the right way of using materials, power, knowledge and technology </a:t>
            </a:r>
            <a:r>
              <a:rPr lang="en-US" altLang="ko-KR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</a:t>
            </a:r>
            <a:endParaRPr lang="en-PH" sz="2000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11E5BDA-532B-4083-2055-F05A4E585AE2}"/>
              </a:ext>
            </a:extLst>
          </p:cNvPr>
          <p:cNvSpPr txBox="1"/>
          <p:nvPr/>
        </p:nvSpPr>
        <p:spPr>
          <a:xfrm>
            <a:off x="390526" y="4250946"/>
            <a:ext cx="8362948" cy="830997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A good knife is used to cook delicious food when given to a housewife, but if given to a robber, it hurts people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7075427-C28C-B2ED-2847-45250105567E}"/>
              </a:ext>
            </a:extLst>
          </p:cNvPr>
          <p:cNvSpPr txBox="1"/>
          <p:nvPr/>
        </p:nvSpPr>
        <p:spPr>
          <a:xfrm>
            <a:off x="276225" y="1175711"/>
            <a:ext cx="18928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Miss using of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8B3D8CEB-7DFB-7291-5FF5-4419DC75B4D4}"/>
              </a:ext>
            </a:extLst>
          </p:cNvPr>
          <p:cNvSpPr/>
          <p:nvPr/>
        </p:nvSpPr>
        <p:spPr>
          <a:xfrm>
            <a:off x="2169042" y="1266625"/>
            <a:ext cx="2073349" cy="461665"/>
          </a:xfrm>
          <a:prstGeom prst="round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Material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7BB2EB64-3BB7-0B25-20ED-827F044760F6}"/>
              </a:ext>
            </a:extLst>
          </p:cNvPr>
          <p:cNvSpPr/>
          <p:nvPr/>
        </p:nvSpPr>
        <p:spPr>
          <a:xfrm>
            <a:off x="2198284" y="1987381"/>
            <a:ext cx="2073349" cy="461665"/>
          </a:xfrm>
          <a:prstGeom prst="round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Time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4E018F1F-DC00-C7BC-4ECD-9588F29CFD29}"/>
              </a:ext>
            </a:extLst>
          </p:cNvPr>
          <p:cNvSpPr/>
          <p:nvPr/>
        </p:nvSpPr>
        <p:spPr>
          <a:xfrm>
            <a:off x="2169042" y="2657990"/>
            <a:ext cx="2073349" cy="461665"/>
          </a:xfrm>
          <a:prstGeom prst="round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Power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23C9AC64-0047-0F89-46F3-BB0544C9F849}"/>
              </a:ext>
            </a:extLst>
          </p:cNvPr>
          <p:cNvSpPr/>
          <p:nvPr/>
        </p:nvSpPr>
        <p:spPr>
          <a:xfrm>
            <a:off x="2169042" y="3305843"/>
            <a:ext cx="2073349" cy="743512"/>
          </a:xfrm>
          <a:prstGeom prst="round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Knowledge &amp;</a:t>
            </a:r>
          </a:p>
          <a:p>
            <a:pPr algn="ctr"/>
            <a:r>
              <a:rPr lang="en-PH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Technology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3C72426-ED4C-1551-077D-246684D2BDC0}"/>
              </a:ext>
            </a:extLst>
          </p:cNvPr>
          <p:cNvSpPr txBox="1"/>
          <p:nvPr/>
        </p:nvSpPr>
        <p:spPr>
          <a:xfrm>
            <a:off x="4340741" y="1286915"/>
            <a:ext cx="41429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Loss &amp; make life difficult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10E5209-94AC-3F62-181D-0A3902F85D44}"/>
              </a:ext>
            </a:extLst>
          </p:cNvPr>
          <p:cNvSpPr txBox="1"/>
          <p:nvPr/>
        </p:nvSpPr>
        <p:spPr>
          <a:xfrm>
            <a:off x="4340741" y="1995772"/>
            <a:ext cx="38037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Loss &amp; lose credibility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6553B72-1F3F-AB8E-A7F4-7C87D0FABB76}"/>
              </a:ext>
            </a:extLst>
          </p:cNvPr>
          <p:cNvSpPr txBox="1"/>
          <p:nvPr/>
        </p:nvSpPr>
        <p:spPr>
          <a:xfrm>
            <a:off x="4340741" y="2526898"/>
            <a:ext cx="35486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Oppress the people and </a:t>
            </a:r>
          </a:p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protection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53DED8B-68AA-A2BD-B7B2-330F2579FAF1}"/>
              </a:ext>
            </a:extLst>
          </p:cNvPr>
          <p:cNvSpPr txBox="1"/>
          <p:nvPr/>
        </p:nvSpPr>
        <p:spPr>
          <a:xfrm>
            <a:off x="4340741" y="3357895"/>
            <a:ext cx="27325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Destroy the society</a:t>
            </a:r>
          </a:p>
        </p:txBody>
      </p:sp>
    </p:spTree>
    <p:extLst>
      <p:ext uri="{BB962C8B-B14F-4D97-AF65-F5344CB8AC3E}">
        <p14:creationId xmlns:p14="http://schemas.microsoft.com/office/powerpoint/2010/main" val="2632352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9" grpId="0"/>
      <p:bldP spid="21" grpId="0" animBg="1"/>
      <p:bldP spid="22" grpId="0" animBg="1"/>
      <p:bldP spid="23" grpId="0" animBg="1"/>
      <p:bldP spid="24" grpId="0" animBg="1"/>
      <p:bldP spid="25" grpId="0"/>
      <p:bldP spid="26" grpId="0"/>
      <p:bldP spid="27" grpId="0"/>
      <p:bldP spid="2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CAF147F-5E96-4F27-83EC-92E643AA87C9}"/>
              </a:ext>
            </a:extLst>
          </p:cNvPr>
          <p:cNvSpPr txBox="1"/>
          <p:nvPr/>
        </p:nvSpPr>
        <p:spPr>
          <a:xfrm>
            <a:off x="419100" y="190500"/>
            <a:ext cx="77247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 startAt="5"/>
            </a:pP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 free from material and mental indebtedness </a:t>
            </a:r>
          </a:p>
          <a:p>
            <a:r>
              <a:rPr lang="en-US" altLang="ko-KR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</a:t>
            </a:r>
            <a:endParaRPr lang="en-PH" sz="2000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3D3B1C2-1471-562E-D3BE-7BC1B503E411}"/>
              </a:ext>
            </a:extLst>
          </p:cNvPr>
          <p:cNvSpPr txBox="1"/>
          <p:nvPr/>
        </p:nvSpPr>
        <p:spPr>
          <a:xfrm>
            <a:off x="330994" y="624578"/>
            <a:ext cx="8001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When  person has material and mental indebtedness, not only his body but also his spirit is not free</a:t>
            </a:r>
            <a:endParaRPr lang="en-PH" sz="2000" dirty="0"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2339879E-EBB4-3E33-E8F2-BFCA1221E2AD}"/>
              </a:ext>
            </a:extLst>
          </p:cNvPr>
          <p:cNvSpPr/>
          <p:nvPr/>
        </p:nvSpPr>
        <p:spPr>
          <a:xfrm>
            <a:off x="1142994" y="1674821"/>
            <a:ext cx="3226595" cy="438150"/>
          </a:xfrm>
          <a:prstGeom prst="round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Material Indebtedness</a:t>
            </a:r>
            <a:endParaRPr lang="en-PH" sz="2000" dirty="0">
              <a:solidFill>
                <a:schemeClr val="tx1"/>
              </a:solidFill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0CF034EB-BCA5-1700-5F5E-B1D44680058E}"/>
              </a:ext>
            </a:extLst>
          </p:cNvPr>
          <p:cNvSpPr/>
          <p:nvPr/>
        </p:nvSpPr>
        <p:spPr>
          <a:xfrm>
            <a:off x="5317328" y="1627414"/>
            <a:ext cx="2495552" cy="438150"/>
          </a:xfrm>
          <a:prstGeom prst="round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Poverty</a:t>
            </a:r>
            <a:endParaRPr lang="en-PH" sz="2000" dirty="0">
              <a:solidFill>
                <a:schemeClr val="tx1"/>
              </a:solidFill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EF7B9378-E438-582F-1273-8AC5EC86D898}"/>
              </a:ext>
            </a:extLst>
          </p:cNvPr>
          <p:cNvSpPr/>
          <p:nvPr/>
        </p:nvSpPr>
        <p:spPr>
          <a:xfrm>
            <a:off x="1157283" y="2344872"/>
            <a:ext cx="3240884" cy="438150"/>
          </a:xfrm>
          <a:prstGeom prst="round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Mental Indebtedness</a:t>
            </a:r>
            <a:endParaRPr lang="en-PH" sz="2000" dirty="0">
              <a:solidFill>
                <a:schemeClr val="tx1"/>
              </a:solidFill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7CC19ADD-4332-48DE-9010-C9950AEBE017}"/>
              </a:ext>
            </a:extLst>
          </p:cNvPr>
          <p:cNvSpPr/>
          <p:nvPr/>
        </p:nvSpPr>
        <p:spPr>
          <a:xfrm>
            <a:off x="5317328" y="2278675"/>
            <a:ext cx="2509842" cy="438150"/>
          </a:xfrm>
          <a:prstGeom prst="round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Mental Colony</a:t>
            </a:r>
            <a:endParaRPr lang="en-PH" sz="2000" dirty="0">
              <a:solidFill>
                <a:schemeClr val="tx1"/>
              </a:solidFill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17" name="Arrow: Right 16">
            <a:extLst>
              <a:ext uri="{FF2B5EF4-FFF2-40B4-BE49-F238E27FC236}">
                <a16:creationId xmlns:a16="http://schemas.microsoft.com/office/drawing/2014/main" id="{49F8BC0C-15F3-13ED-DEB8-BA30A6BC8081}"/>
              </a:ext>
            </a:extLst>
          </p:cNvPr>
          <p:cNvSpPr/>
          <p:nvPr/>
        </p:nvSpPr>
        <p:spPr>
          <a:xfrm>
            <a:off x="4850602" y="1708159"/>
            <a:ext cx="371475" cy="371475"/>
          </a:xfrm>
          <a:prstGeom prst="rightArrow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18" name="Arrow: Right 17">
            <a:extLst>
              <a:ext uri="{FF2B5EF4-FFF2-40B4-BE49-F238E27FC236}">
                <a16:creationId xmlns:a16="http://schemas.microsoft.com/office/drawing/2014/main" id="{32EF86D4-F13E-6994-41F7-F449CF2B3606}"/>
              </a:ext>
            </a:extLst>
          </p:cNvPr>
          <p:cNvSpPr/>
          <p:nvPr/>
        </p:nvSpPr>
        <p:spPr>
          <a:xfrm>
            <a:off x="4850602" y="2345350"/>
            <a:ext cx="371475" cy="371475"/>
          </a:xfrm>
          <a:prstGeom prst="rightArrow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E4249037-3CDE-4DD7-4A7C-DDAA8DB96A3A}"/>
              </a:ext>
            </a:extLst>
          </p:cNvPr>
          <p:cNvSpPr/>
          <p:nvPr/>
        </p:nvSpPr>
        <p:spPr>
          <a:xfrm>
            <a:off x="1783555" y="2996221"/>
            <a:ext cx="6029325" cy="523875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Instead,</a:t>
            </a:r>
            <a:r>
              <a:rPr lang="ko-KR" alt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altLang="ko-K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saving</a:t>
            </a:r>
            <a:r>
              <a:rPr lang="ko-KR" alt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altLang="ko-K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&amp;</a:t>
            </a:r>
            <a:r>
              <a:rPr lang="ko-KR" alt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altLang="ko-K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Independent</a:t>
            </a:r>
            <a:endParaRPr lang="en-PH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6">
            <a:extLst>
              <a:ext uri="{FF2B5EF4-FFF2-40B4-BE49-F238E27FC236}">
                <a16:creationId xmlns:a16="http://schemas.microsoft.com/office/drawing/2014/main" id="{3F48263E-E9E0-7592-2D80-B28CE7B134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4462" y="4118729"/>
            <a:ext cx="407897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Reducing household expense</a:t>
            </a:r>
            <a:endParaRPr lang="en-US" altLang="en-US" sz="2000" dirty="0"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21" name="TextBox 2">
            <a:extLst>
              <a:ext uri="{FF2B5EF4-FFF2-40B4-BE49-F238E27FC236}">
                <a16:creationId xmlns:a16="http://schemas.microsoft.com/office/drawing/2014/main" id="{6A2A6E40-AB41-7C65-34B2-D9F7B99EF6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4462" y="3606122"/>
            <a:ext cx="6858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 can you save money and increase your capital ? 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293FD03B-B4AA-77DB-FDC8-53B5B69E5F89}"/>
              </a:ext>
            </a:extLst>
          </p:cNvPr>
          <p:cNvSpPr/>
          <p:nvPr/>
        </p:nvSpPr>
        <p:spPr>
          <a:xfrm>
            <a:off x="4553450" y="4219091"/>
            <a:ext cx="3273720" cy="721669"/>
          </a:xfrm>
          <a:prstGeom prst="ellipse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Always possible with plan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BDAB3D7-5D2B-391F-780C-C20030EC7C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4462" y="4782414"/>
            <a:ext cx="456247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Save from unnecessary expense</a:t>
            </a:r>
            <a:endParaRPr lang="en-US" altLang="en-US" sz="2000" dirty="0"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1AEA12F-9F6E-3D19-C5A1-5B39CFB60AD5}"/>
              </a:ext>
            </a:extLst>
          </p:cNvPr>
          <p:cNvSpPr txBox="1"/>
          <p:nvPr/>
        </p:nvSpPr>
        <p:spPr>
          <a:xfrm>
            <a:off x="1188242" y="5408922"/>
            <a:ext cx="6419850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ln>
                  <a:solidFill>
                    <a:sysClr val="windowText" lastClr="000000"/>
                  </a:solidFill>
                </a:ln>
                <a:latin typeface="Times New Roman" panose="02020603050405020304" pitchFamily="18" charset="0"/>
                <a:cs typeface="Times New Roman" pitchFamily="18" charset="0"/>
              </a:rPr>
              <a:t>Month: $30.-, Year: $360.-, After 10 Years: $3,600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4BE74E58-1A66-1054-D6DC-D70107F70FC2}"/>
              </a:ext>
            </a:extLst>
          </p:cNvPr>
          <p:cNvSpPr/>
          <p:nvPr/>
        </p:nvSpPr>
        <p:spPr>
          <a:xfrm>
            <a:off x="1242072" y="6072642"/>
            <a:ext cx="6562725" cy="438151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Saving $5,000- including interest</a:t>
            </a:r>
          </a:p>
        </p:txBody>
      </p:sp>
    </p:spTree>
    <p:extLst>
      <p:ext uri="{BB962C8B-B14F-4D97-AF65-F5344CB8AC3E}">
        <p14:creationId xmlns:p14="http://schemas.microsoft.com/office/powerpoint/2010/main" val="2631543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/>
      <p:bldP spid="21" grpId="0"/>
      <p:bldP spid="22" grpId="0" animBg="1"/>
      <p:bldP spid="23" grpId="0"/>
      <p:bldP spid="24" grpId="0" animBg="1"/>
      <p:bldP spid="2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9B6886D-A237-405B-BB46-F30D903DC910}"/>
              </a:ext>
            </a:extLst>
          </p:cNvPr>
          <p:cNvSpPr txBox="1"/>
          <p:nvPr/>
        </p:nvSpPr>
        <p:spPr>
          <a:xfrm>
            <a:off x="447675" y="171450"/>
            <a:ext cx="80962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 startAt="6"/>
            </a:pP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Demonstrate the excellence of our people through our work, </a:t>
            </a:r>
            <a:r>
              <a:rPr lang="en-PH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mind</a:t>
            </a:r>
            <a:r>
              <a:rPr lang="ko-K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action </a:t>
            </a:r>
          </a:p>
          <a:p>
            <a:r>
              <a:rPr lang="en-PH" altLang="ko-KR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</a:t>
            </a:r>
            <a:endParaRPr lang="en-PH" sz="2000" dirty="0"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B8AFBB0-9032-4D50-8EA0-239C4A83DC1B}"/>
              </a:ext>
            </a:extLst>
          </p:cNvPr>
          <p:cNvSpPr txBox="1"/>
          <p:nvPr/>
        </p:nvSpPr>
        <p:spPr>
          <a:xfrm>
            <a:off x="447675" y="1024414"/>
            <a:ext cx="80962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ko-K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nation consists of each individual of the nation, and the future of a nation depends on the behavior of each individual citizen</a:t>
            </a:r>
            <a:endParaRPr lang="en-PH" sz="2000" dirty="0"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856B3EB-9680-4915-80E7-0411D40F9C41}"/>
              </a:ext>
            </a:extLst>
          </p:cNvPr>
          <p:cNvSpPr txBox="1"/>
          <p:nvPr/>
        </p:nvSpPr>
        <p:spPr>
          <a:xfrm>
            <a:off x="447675" y="2008584"/>
            <a:ext cx="85248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Patriotism</a:t>
            </a:r>
            <a:r>
              <a:rPr lang="ko-K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starts from self love and self</a:t>
            </a:r>
            <a:r>
              <a:rPr lang="ko-K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respect, which lead us to love the nation. </a:t>
            </a:r>
            <a:endParaRPr kumimoji="0" lang="ko-KR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0985D14-AD22-43AC-BFE6-66F54A4D2520}"/>
              </a:ext>
            </a:extLst>
          </p:cNvPr>
          <p:cNvSpPr txBox="1"/>
          <p:nvPr/>
        </p:nvSpPr>
        <p:spPr>
          <a:xfrm>
            <a:off x="447675" y="2888963"/>
            <a:ext cx="75819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 can you show the excellence of your people?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B62D60D-EAA5-4B2E-95C0-1ECDA6DE69B8}"/>
              </a:ext>
            </a:extLst>
          </p:cNvPr>
          <p:cNvSpPr txBox="1"/>
          <p:nvPr/>
        </p:nvSpPr>
        <p:spPr>
          <a:xfrm>
            <a:off x="447675" y="3350628"/>
            <a:ext cx="45624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altLang="ko-KR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Find – Promotion – Demonstration  </a:t>
            </a:r>
            <a:r>
              <a:rPr lang="ko-KR" altLang="en-US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endParaRPr lang="en-PH" sz="2400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E61FCFE-42B1-4EC5-BF2A-1C4B757F8084}"/>
              </a:ext>
            </a:extLst>
          </p:cNvPr>
          <p:cNvSpPr txBox="1"/>
          <p:nvPr/>
        </p:nvSpPr>
        <p:spPr>
          <a:xfrm>
            <a:off x="446484" y="4862096"/>
            <a:ext cx="8386762" cy="830997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total combination of excellence of the individual becomes the national excellence</a:t>
            </a:r>
            <a:endParaRPr lang="en-PH" sz="2000" dirty="0"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A9BECCE-FAEC-46B9-9E80-5E3AE9679FD6}"/>
              </a:ext>
            </a:extLst>
          </p:cNvPr>
          <p:cNvSpPr txBox="1"/>
          <p:nvPr/>
        </p:nvSpPr>
        <p:spPr>
          <a:xfrm>
            <a:off x="444103" y="3889384"/>
            <a:ext cx="85320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Ex) To</a:t>
            </a:r>
            <a:r>
              <a:rPr lang="ko-K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make</a:t>
            </a:r>
            <a:r>
              <a:rPr lang="ko-K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good quality of products. To show the good performance of work. Using good quality of attitudes. </a:t>
            </a:r>
            <a:endParaRPr lang="en-PH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2686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/>
      <p:bldP spid="10" grpId="0" animBg="1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C0F7FB2-CC2E-40CE-A215-53FBA0F09B98}"/>
              </a:ext>
            </a:extLst>
          </p:cNvPr>
          <p:cNvSpPr txBox="1"/>
          <p:nvPr/>
        </p:nvSpPr>
        <p:spPr>
          <a:xfrm>
            <a:off x="276225" y="200024"/>
            <a:ext cx="81057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 startAt="7"/>
            </a:pP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Make our mind attractive before we make our outward appearance beautiful  </a:t>
            </a:r>
          </a:p>
          <a:p>
            <a:r>
              <a:rPr lang="en-US" altLang="ko-KR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</a:t>
            </a:r>
            <a:endParaRPr lang="en-PH" sz="2000" dirty="0"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97AD63F-C6CD-46CD-BCB0-F04BDD8DB71B}"/>
              </a:ext>
            </a:extLst>
          </p:cNvPr>
          <p:cNvSpPr txBox="1"/>
          <p:nvPr/>
        </p:nvSpPr>
        <p:spPr>
          <a:xfrm>
            <a:off x="276225" y="1095375"/>
            <a:ext cx="84867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making of the appearance beautiful may be accomplished by make-up, and the  making of the mind attractive is a training of the personality.</a:t>
            </a:r>
            <a:r>
              <a:rPr kumimoji="0" lang="en-PH" altLang="ko-KR" sz="20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HY견명조" panose="02030600000101010101" pitchFamily="18" charset="-127"/>
                <a:ea typeface="HY견명조" panose="02030600000101010101" pitchFamily="18" charset="-127"/>
              </a:rPr>
              <a:t>. </a:t>
            </a:r>
            <a:r>
              <a:rPr kumimoji="0" lang="ko-KR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HY견명조" panose="02030600000101010101" pitchFamily="18" charset="-127"/>
                <a:ea typeface="HY견명조" panose="02030600000101010101" pitchFamily="18" charset="-127"/>
              </a:rPr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9A8A6B4-099E-4C48-B2CA-2B5418792638}"/>
              </a:ext>
            </a:extLst>
          </p:cNvPr>
          <p:cNvSpPr txBox="1"/>
          <p:nvPr/>
        </p:nvSpPr>
        <p:spPr>
          <a:xfrm>
            <a:off x="276225" y="2414467"/>
            <a:ext cx="86010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ko-K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face</a:t>
            </a:r>
            <a:r>
              <a:rPr lang="ko-K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made</a:t>
            </a:r>
            <a:r>
              <a:rPr lang="ko-K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ko-K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cosmetics</a:t>
            </a:r>
            <a:r>
              <a:rPr lang="ko-K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ko-K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not</a:t>
            </a:r>
            <a:r>
              <a:rPr lang="ko-K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last</a:t>
            </a:r>
            <a:r>
              <a:rPr lang="ko-K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long,</a:t>
            </a:r>
            <a:r>
              <a:rPr lang="ko-K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but</a:t>
            </a:r>
            <a:r>
              <a:rPr lang="ko-K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ko-K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beautiful mind</a:t>
            </a:r>
            <a:r>
              <a:rPr lang="ko-K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last</a:t>
            </a:r>
            <a:r>
              <a:rPr lang="ko-K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forever. </a:t>
            </a:r>
            <a:endParaRPr kumimoji="0" lang="ko-KR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AD7D5D4-3C9B-4374-8AC6-DBC5EA1ABF38}"/>
              </a:ext>
            </a:extLst>
          </p:cNvPr>
          <p:cNvSpPr txBox="1"/>
          <p:nvPr/>
        </p:nvSpPr>
        <p:spPr>
          <a:xfrm>
            <a:off x="276225" y="3429000"/>
            <a:ext cx="82200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man who has developed a beautiful mind is always seeking for the truth for himself. </a:t>
            </a:r>
            <a:endParaRPr kumimoji="0" lang="ko-KR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B9E7EAB-D5D8-4BD8-B21D-8129AA19B145}"/>
              </a:ext>
            </a:extLst>
          </p:cNvPr>
          <p:cNvSpPr txBox="1"/>
          <p:nvPr/>
        </p:nvSpPr>
        <p:spPr>
          <a:xfrm>
            <a:off x="276225" y="4351670"/>
            <a:ext cx="84867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ko-K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</a:t>
            </a:r>
            <a:r>
              <a:rPr lang="ko-K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who</a:t>
            </a:r>
            <a:r>
              <a:rPr lang="ko-K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has</a:t>
            </a:r>
            <a:r>
              <a:rPr lang="ko-K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made</a:t>
            </a:r>
            <a:r>
              <a:rPr lang="ko-K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his</a:t>
            </a:r>
            <a:r>
              <a:rPr lang="ko-K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appearance</a:t>
            </a:r>
            <a:r>
              <a:rPr lang="ko-K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attractive is always seeking reputation. </a:t>
            </a:r>
            <a:endParaRPr lang="en-PH" sz="2000" dirty="0"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3866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592F284-A2C2-4114-9E93-901C6A9D90B0}"/>
              </a:ext>
            </a:extLst>
          </p:cNvPr>
          <p:cNvSpPr txBox="1"/>
          <p:nvPr/>
        </p:nvSpPr>
        <p:spPr>
          <a:xfrm>
            <a:off x="495298" y="476248"/>
            <a:ext cx="52578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 can we make our mind attractive? 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427DA842-9BA9-4052-B8E0-5023B3BF2BF8}"/>
              </a:ext>
            </a:extLst>
          </p:cNvPr>
          <p:cNvSpPr/>
          <p:nvPr/>
        </p:nvSpPr>
        <p:spPr>
          <a:xfrm>
            <a:off x="333372" y="1323647"/>
            <a:ext cx="3857626" cy="836564"/>
          </a:xfrm>
          <a:prstGeom prst="round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altLang="ko-K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Have</a:t>
            </a:r>
            <a:r>
              <a:rPr lang="ko-KR" alt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altLang="ko-K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pure &amp; sincere heart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588A7FBB-9E6C-4FB4-A5C6-BF5FC42F3329}"/>
              </a:ext>
            </a:extLst>
          </p:cNvPr>
          <p:cNvSpPr/>
          <p:nvPr/>
        </p:nvSpPr>
        <p:spPr>
          <a:xfrm>
            <a:off x="4848223" y="1302720"/>
            <a:ext cx="4057651" cy="836564"/>
          </a:xfrm>
          <a:prstGeom prst="round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 get wisdom from heaven</a:t>
            </a:r>
            <a:endParaRPr lang="en-PH" sz="2800" dirty="0">
              <a:solidFill>
                <a:schemeClr val="tx1"/>
              </a:solidFill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02510FED-5A7E-42F1-B38F-1312749CF38B}"/>
              </a:ext>
            </a:extLst>
          </p:cNvPr>
          <p:cNvSpPr/>
          <p:nvPr/>
        </p:nvSpPr>
        <p:spPr>
          <a:xfrm>
            <a:off x="4848223" y="2429588"/>
            <a:ext cx="4038602" cy="695325"/>
          </a:xfrm>
          <a:prstGeom prst="round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 get trust from</a:t>
            </a:r>
            <a:r>
              <a:rPr lang="ko-KR" alt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altLang="ko-K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others</a:t>
            </a:r>
            <a:r>
              <a:rPr lang="ko-KR" altLang="en-US" sz="2800" dirty="0">
                <a:solidFill>
                  <a:schemeClr val="tx1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endParaRPr lang="en-PH" altLang="ko-KR" sz="2800" dirty="0">
              <a:solidFill>
                <a:schemeClr val="tx1"/>
              </a:solidFill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DCD55D13-6BB5-4B6B-9270-C3AE8833539E}"/>
              </a:ext>
            </a:extLst>
          </p:cNvPr>
          <p:cNvSpPr/>
          <p:nvPr/>
        </p:nvSpPr>
        <p:spPr>
          <a:xfrm>
            <a:off x="333372" y="2429589"/>
            <a:ext cx="3857626" cy="695325"/>
          </a:xfrm>
          <a:prstGeom prst="round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Talk with heart 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4DEDDB70-076E-4C52-AEE3-E1DCDF331C6D}"/>
              </a:ext>
            </a:extLst>
          </p:cNvPr>
          <p:cNvSpPr/>
          <p:nvPr/>
        </p:nvSpPr>
        <p:spPr>
          <a:xfrm>
            <a:off x="4772026" y="3529604"/>
            <a:ext cx="4038602" cy="695325"/>
          </a:xfrm>
          <a:prstGeom prst="round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Will gain everything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25199DC-FCB4-4D7F-8386-14BC08164761}"/>
              </a:ext>
            </a:extLst>
          </p:cNvPr>
          <p:cNvSpPr/>
          <p:nvPr/>
        </p:nvSpPr>
        <p:spPr>
          <a:xfrm>
            <a:off x="333372" y="3529604"/>
            <a:ext cx="3819524" cy="695325"/>
          </a:xfrm>
          <a:prstGeom prst="round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Don’t lie and pretend </a:t>
            </a:r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C99C3226-DB8E-4803-875E-8118ACF83E0F}"/>
              </a:ext>
            </a:extLst>
          </p:cNvPr>
          <p:cNvSpPr/>
          <p:nvPr/>
        </p:nvSpPr>
        <p:spPr>
          <a:xfrm>
            <a:off x="4248149" y="1455361"/>
            <a:ext cx="419100" cy="333375"/>
          </a:xfrm>
          <a:prstGeom prst="rightArrow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C59E85D7-34B3-4935-A307-F84AF6498EF8}"/>
              </a:ext>
            </a:extLst>
          </p:cNvPr>
          <p:cNvSpPr/>
          <p:nvPr/>
        </p:nvSpPr>
        <p:spPr>
          <a:xfrm>
            <a:off x="4238624" y="2569786"/>
            <a:ext cx="419100" cy="333375"/>
          </a:xfrm>
          <a:prstGeom prst="rightArrow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6D8CDCE5-3B69-483F-96F2-1DE0F4F82AE9}"/>
              </a:ext>
            </a:extLst>
          </p:cNvPr>
          <p:cNvSpPr/>
          <p:nvPr/>
        </p:nvSpPr>
        <p:spPr>
          <a:xfrm>
            <a:off x="4229100" y="3638548"/>
            <a:ext cx="419100" cy="333375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4158311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/>
      <a:lstStyle/>
      <a:style>
        <a:lnRef idx="2">
          <a:schemeClr val="accent1">
            <a:shade val="2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/>
      <a:lstStyle/>
    </a:txDef>
  </a:objectDefaul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/>
  <ep:Words>955</ep:Words>
  <ep:PresentationFormat>On-screen Show (4:3)</ep:PresentationFormat>
  <ep:Paragraphs>119</ep:Paragraphs>
  <ep:Slides>15</ep:Slides>
  <ep:Notes>0</ep:Notes>
  <ep:TotalTime>0</ep:TotalTime>
  <ep:HiddenSlides>0</ep:HiddenSlides>
  <ep:MMClips>0</ep:MMClips>
  <ep: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15</vt:i4>
      </vt:variant>
    </vt:vector>
  </ep:HeadingPairs>
  <ep:TitlesOfParts>
    <vt:vector size="1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슬라이드 7</vt:lpstr>
      <vt:lpstr>슬라이드 8</vt:lpstr>
      <vt:lpstr>슬라이드 9</vt:lpstr>
      <vt:lpstr>슬라이드 10</vt:lpstr>
      <vt:lpstr>슬라이드 11</vt:lpstr>
      <vt:lpstr>슬라이드 12</vt:lpstr>
      <vt:lpstr>슬라이드 13</vt:lpstr>
      <vt:lpstr>슬라이드 14</vt:lpstr>
      <vt:lpstr>슬라이드 15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2026-05-07T16:36:00.000</dcterms:created>
  <dc:creator>Kwansoo Lee</dc:creator>
  <cp:lastModifiedBy>bjcho</cp:lastModifiedBy>
  <dcterms:modified xsi:type="dcterms:W3CDTF">2026-05-26T05:24:17.799</dcterms:modified>
  <cp:revision>5</cp:revision>
  <cp:version/>
</cp:coreProperties>
</file>

<file path=docProps/custom.xml><?xml version="1.0" encoding="utf-8"?>
<cfp:Properties xmlns:r="http://schemas.openxmlformats.org/officeDocument/2006/relationships" xmlns:cfp="http://schemas.openxmlformats.org/officeDocument/2006/custom-properties" xmlns:vt="http://schemas.openxmlformats.org/officeDocument/2006/docPropsVTypes"/>
</file>