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present/>
    <p:sldAll/>
    <p:penClr>
      <a:prstClr val="red"/>
    </p:penClr>
    <p:extLst>
      <p:ext uri="{2FDB2607-1784-4EEB-B798-7EB5836EED8A}">
        <p14:showMediaCtrls xmlns:p14="http://schemas.microsoft.com/office/powerpoint/2010/main" val="1"/>
      </p:ext>
    </p:extLst>
  </p:showPr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84" y="246"/>
      </p:cViewPr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9.xml"  /><Relationship Id="rId11" Type="http://schemas.openxmlformats.org/officeDocument/2006/relationships/slide" Target="slides/slide10.xml"  /><Relationship Id="rId12" Type="http://schemas.openxmlformats.org/officeDocument/2006/relationships/slide" Target="slides/slide11.xml"  /><Relationship Id="rId13" Type="http://schemas.openxmlformats.org/officeDocument/2006/relationships/slide" Target="slides/slide12.xml"  /><Relationship Id="rId14" Type="http://schemas.openxmlformats.org/officeDocument/2006/relationships/slide" Target="slides/slide13.xml"  /><Relationship Id="rId15" Type="http://schemas.openxmlformats.org/officeDocument/2006/relationships/slide" Target="slides/slide14.xml"  /><Relationship Id="rId16" Type="http://schemas.openxmlformats.org/officeDocument/2006/relationships/slide" Target="slides/slide15.xml"  /><Relationship Id="rId17" Type="http://schemas.openxmlformats.org/officeDocument/2006/relationships/slide" Target="slides/slide16.xml"  /><Relationship Id="rId18" Type="http://schemas.openxmlformats.org/officeDocument/2006/relationships/slide" Target="slides/slide17.xml"  /><Relationship Id="rId19" Type="http://schemas.openxmlformats.org/officeDocument/2006/relationships/slide" Target="slides/slide18.xml"  /><Relationship Id="rId2" Type="http://schemas.openxmlformats.org/officeDocument/2006/relationships/slide" Target="slides/slide1.xml"  /><Relationship Id="rId20" Type="http://schemas.openxmlformats.org/officeDocument/2006/relationships/slide" Target="slides/slide19.xml"  /><Relationship Id="rId21" Type="http://schemas.openxmlformats.org/officeDocument/2006/relationships/slide" Target="slides/slide20.xml"  /><Relationship Id="rId22" Type="http://schemas.openxmlformats.org/officeDocument/2006/relationships/slide" Target="slides/slide21.xml"  /><Relationship Id="rId23" Type="http://schemas.openxmlformats.org/officeDocument/2006/relationships/slide" Target="slides/slide22.xml"  /><Relationship Id="rId24" Type="http://schemas.openxmlformats.org/officeDocument/2006/relationships/slide" Target="slides/slide23.xml"  /><Relationship Id="rId25" Type="http://schemas.openxmlformats.org/officeDocument/2006/relationships/slide" Target="slides/slide24.xml"  /><Relationship Id="rId26" Type="http://schemas.openxmlformats.org/officeDocument/2006/relationships/slide" Target="slides/slide25.xml"  /><Relationship Id="rId27" Type="http://schemas.openxmlformats.org/officeDocument/2006/relationships/presProps" Target="presProps.xml"  /><Relationship Id="rId28" Type="http://schemas.openxmlformats.org/officeDocument/2006/relationships/viewProps" Target="viewProps.xml"  /><Relationship Id="rId29" Type="http://schemas.openxmlformats.org/officeDocument/2006/relationships/theme" Target="theme/theme1.xml"  /><Relationship Id="rId3" Type="http://schemas.openxmlformats.org/officeDocument/2006/relationships/slide" Target="slides/slide2.xml"  /><Relationship Id="rId30" Type="http://schemas.openxmlformats.org/officeDocument/2006/relationships/tableStyles" Target="tableStyles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slide" Target="slides/slide8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6629B-EBEE-4947-8DFC-DFA7127C927A}" type="datetimeFigureOut">
              <a:rPr lang="en-PH" smtClean="0"/>
              <a:t>04/11/2023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C1412-5556-484B-9D94-2F7845986B8A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356826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6629B-EBEE-4947-8DFC-DFA7127C927A}" type="datetimeFigureOut">
              <a:rPr lang="en-PH" smtClean="0"/>
              <a:t>04/11/2023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C1412-5556-484B-9D94-2F7845986B8A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326749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6629B-EBEE-4947-8DFC-DFA7127C927A}" type="datetimeFigureOut">
              <a:rPr lang="en-PH" smtClean="0"/>
              <a:t>04/11/2023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C1412-5556-484B-9D94-2F7845986B8A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449431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6629B-EBEE-4947-8DFC-DFA7127C927A}" type="datetimeFigureOut">
              <a:rPr lang="en-PH" smtClean="0"/>
              <a:t>04/11/2023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C1412-5556-484B-9D94-2F7845986B8A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314779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6629B-EBEE-4947-8DFC-DFA7127C927A}" type="datetimeFigureOut">
              <a:rPr lang="en-PH" smtClean="0"/>
              <a:t>04/11/2023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C1412-5556-484B-9D94-2F7845986B8A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823131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6629B-EBEE-4947-8DFC-DFA7127C927A}" type="datetimeFigureOut">
              <a:rPr lang="en-PH" smtClean="0"/>
              <a:t>04/11/2023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C1412-5556-484B-9D94-2F7845986B8A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27997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6629B-EBEE-4947-8DFC-DFA7127C927A}" type="datetimeFigureOut">
              <a:rPr lang="en-PH" smtClean="0"/>
              <a:t>04/11/2023</a:t>
            </a:fld>
            <a:endParaRPr lang="en-P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C1412-5556-484B-9D94-2F7845986B8A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931456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6629B-EBEE-4947-8DFC-DFA7127C927A}" type="datetimeFigureOut">
              <a:rPr lang="en-PH" smtClean="0"/>
              <a:t>04/11/2023</a:t>
            </a:fld>
            <a:endParaRPr lang="en-P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C1412-5556-484B-9D94-2F7845986B8A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813982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6629B-EBEE-4947-8DFC-DFA7127C927A}" type="datetimeFigureOut">
              <a:rPr lang="en-PH" smtClean="0"/>
              <a:t>04/11/2023</a:t>
            </a:fld>
            <a:endParaRPr lang="en-P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C1412-5556-484B-9D94-2F7845986B8A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177453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6629B-EBEE-4947-8DFC-DFA7127C927A}" type="datetimeFigureOut">
              <a:rPr lang="en-PH" smtClean="0"/>
              <a:t>04/11/2023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C1412-5556-484B-9D94-2F7845986B8A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70408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6629B-EBEE-4947-8DFC-DFA7127C927A}" type="datetimeFigureOut">
              <a:rPr lang="en-PH" smtClean="0"/>
              <a:t>04/11/2023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C1412-5556-484B-9D94-2F7845986B8A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546291935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56629B-EBEE-4947-8DFC-DFA7127C927A}" type="datetimeFigureOut">
              <a:rPr lang="en-PH" smtClean="0"/>
              <a:t>04/11/2023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C1412-5556-484B-9D94-2F7845986B8A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906097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2.jpe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3.jpeg"  /><Relationship Id="rId3" Type="http://schemas.openxmlformats.org/officeDocument/2006/relationships/image" Target="../media/image4.jpeg"  /><Relationship Id="rId4" Type="http://schemas.openxmlformats.org/officeDocument/2006/relationships/image" Target="../media/image5.jpeg"  /><Relationship Id="rId5" Type="http://schemas.openxmlformats.org/officeDocument/2006/relationships/image" Target="../media/image6.jpe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2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2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2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2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2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2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7.jpe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6B471D-7071-4B2D-BE57-8B3B86964C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1685925"/>
            <a:ext cx="3490723" cy="30099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4000" kern="1200" dirty="0">
                <a:solidFill>
                  <a:schemeClr val="accent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Introduction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>
            <a:extLst>
              <a:ext uri="{FF2B5EF4-FFF2-40B4-BE49-F238E27FC236}">
                <a16:creationId xmlns:a16="http://schemas.microsoft.com/office/drawing/2014/main" id="{BD3436A6-D1C4-477A-8EB3-5B0083617A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00475" y="1200149"/>
            <a:ext cx="4714875" cy="4991101"/>
          </a:xfrm>
        </p:spPr>
        <p:txBody>
          <a:bodyPr vert="horz" lIns="91440" tIns="45720" rIns="91440" bIns="45720" rtlCol="0" anchor="ctr">
            <a:noAutofit/>
          </a:bodyPr>
          <a:lstStyle/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l" defTabSz="914400"/>
            <a:r>
              <a:rPr lang="en-PH" altLang="ko-KR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Kwan Soo Lee</a:t>
            </a:r>
            <a:r>
              <a:rPr lang="ko-KR" altLang="en-US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l" defTabSz="914400"/>
            <a:r>
              <a:rPr lang="en-US" altLang="ko-KR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November 7-10, 2023</a:t>
            </a:r>
            <a:r>
              <a:rPr lang="ko-KR" altLang="en-US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l" defTabSz="914400"/>
            <a:r>
              <a:rPr lang="en-US" altLang="ko-KR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Canaan Farmers Training Center Philippines</a:t>
            </a:r>
          </a:p>
        </p:txBody>
      </p:sp>
      <p:pic>
        <p:nvPicPr>
          <p:cNvPr id="5" name="Picture 4" descr="A logo with text on it&#10;&#10;Description automatically generated">
            <a:extLst>
              <a:ext uri="{FF2B5EF4-FFF2-40B4-BE49-F238E27FC236}">
                <a16:creationId xmlns:a16="http://schemas.microsoft.com/office/drawing/2014/main" id="{EF03B4A4-1C7F-0F14-401D-AF25F7D394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301" y="403913"/>
            <a:ext cx="1857376" cy="103342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0B161E1-E8DA-9398-5D61-28F97CA6E282}"/>
              </a:ext>
            </a:extLst>
          </p:cNvPr>
          <p:cNvSpPr txBox="1"/>
          <p:nvPr/>
        </p:nvSpPr>
        <p:spPr>
          <a:xfrm>
            <a:off x="447675" y="456810"/>
            <a:ext cx="3781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World Canaan Leader’s Training Program</a:t>
            </a:r>
          </a:p>
        </p:txBody>
      </p:sp>
    </p:spTree>
    <p:extLst>
      <p:ext uri="{BB962C8B-B14F-4D97-AF65-F5344CB8AC3E}">
        <p14:creationId xmlns:p14="http://schemas.microsoft.com/office/powerpoint/2010/main" val="1518654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86C0A551-EA4C-456B-ACD6-C69583BCBC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5813"/>
            <a:ext cx="9144000" cy="753618"/>
          </a:xfrm>
          <a:prstGeom prst="rect">
            <a:avLst/>
          </a:prstGeom>
        </p:spPr>
      </p:pic>
      <p:sp>
        <p:nvSpPr>
          <p:cNvPr id="12" name="Text Box 19">
            <a:extLst>
              <a:ext uri="{FF2B5EF4-FFF2-40B4-BE49-F238E27FC236}">
                <a16:creationId xmlns:a16="http://schemas.microsoft.com/office/drawing/2014/main" id="{CFBB4B07-7A07-4282-8A5E-FD7952254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273" y="5775206"/>
            <a:ext cx="2879727" cy="8309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400" dirty="0" err="1">
                <a:latin typeface="Times New Roman" pitchFamily="18" charset="0"/>
              </a:rPr>
              <a:t>Masalah</a:t>
            </a:r>
            <a:r>
              <a:rPr lang="en-US" altLang="ko-KR" sz="2400" dirty="0">
                <a:latin typeface="Times New Roman" pitchFamily="18" charset="0"/>
              </a:rPr>
              <a:t> paling </a:t>
            </a:r>
            <a:r>
              <a:rPr lang="en-US" altLang="ko-KR" sz="2400" dirty="0" err="1">
                <a:latin typeface="Times New Roman" pitchFamily="18" charset="0"/>
              </a:rPr>
              <a:t>serius</a:t>
            </a:r>
            <a:r>
              <a:rPr lang="en-US" altLang="ko-KR" sz="2400" dirty="0">
                <a:latin typeface="Times New Roman" pitchFamily="18" charset="0"/>
              </a:rPr>
              <a:t> di dunia </a:t>
            </a:r>
            <a:r>
              <a:rPr lang="en-US" altLang="ko-KR" sz="2400" dirty="0" err="1">
                <a:latin typeface="Times New Roman" pitchFamily="18" charset="0"/>
              </a:rPr>
              <a:t>ini</a:t>
            </a:r>
            <a:endParaRPr lang="en-US" altLang="ko-KR" sz="2400" dirty="0">
              <a:latin typeface="Times New Roman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E004C67-BB5A-4676-8B66-7B1C1ACFB8F6}"/>
              </a:ext>
            </a:extLst>
          </p:cNvPr>
          <p:cNvSpPr txBox="1"/>
          <p:nvPr/>
        </p:nvSpPr>
        <p:spPr>
          <a:xfrm>
            <a:off x="385762" y="5144643"/>
            <a:ext cx="2309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- </a:t>
            </a:r>
            <a:r>
              <a:rPr lang="en-PH" altLang="ko-KR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Pandemi</a:t>
            </a:r>
            <a:r>
              <a:rPr lang="en-PH" altLang="ko-KR" sz="24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endParaRPr lang="en-PH" sz="2400" dirty="0">
              <a:solidFill>
                <a:srgbClr val="FF00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F04DCAF-47CD-4194-AEC0-423DE36EBE03}"/>
              </a:ext>
            </a:extLst>
          </p:cNvPr>
          <p:cNvSpPr txBox="1"/>
          <p:nvPr/>
        </p:nvSpPr>
        <p:spPr>
          <a:xfrm>
            <a:off x="357189" y="4011911"/>
            <a:ext cx="2519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altLang="ko-KR" sz="2400" dirty="0">
                <a:latin typeface="HY견명조" panose="02030600000101010101" pitchFamily="18" charset="-127"/>
                <a:ea typeface="HY견명조" panose="02030600000101010101" pitchFamily="18" charset="-127"/>
              </a:rPr>
              <a:t>- </a:t>
            </a:r>
            <a:r>
              <a:rPr lang="en-PH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Perubahan</a:t>
            </a:r>
            <a:r>
              <a:rPr lang="en-PH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Iklim</a:t>
            </a:r>
            <a:endParaRPr lang="en-PH" sz="24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DD39CE5-BEFA-407A-BB63-815A949556BE}"/>
              </a:ext>
            </a:extLst>
          </p:cNvPr>
          <p:cNvSpPr txBox="1"/>
          <p:nvPr/>
        </p:nvSpPr>
        <p:spPr>
          <a:xfrm>
            <a:off x="319087" y="1840413"/>
            <a:ext cx="4729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HY견명조" panose="02030600000101010101" pitchFamily="18" charset="-127"/>
                <a:ea typeface="HY견명조" panose="02030600000101010101" pitchFamily="18" charset="-127"/>
              </a:rPr>
              <a:t>-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Kemiskinan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Rohani dan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Jasmani</a:t>
            </a:r>
            <a:r>
              <a:rPr lang="en-PH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en-PH" sz="24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A6B04F9-F921-4325-B744-284D75564063}"/>
              </a:ext>
            </a:extLst>
          </p:cNvPr>
          <p:cNvSpPr txBox="1"/>
          <p:nvPr/>
        </p:nvSpPr>
        <p:spPr>
          <a:xfrm>
            <a:off x="307180" y="2242695"/>
            <a:ext cx="31218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HY견명조" panose="02030600000101010101" pitchFamily="18" charset="-127"/>
                <a:ea typeface="HY견명조" panose="02030600000101010101" pitchFamily="18" charset="-127"/>
              </a:rPr>
              <a:t>- </a:t>
            </a:r>
            <a:r>
              <a:rPr lang="en-PH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Keluarga</a:t>
            </a:r>
            <a:r>
              <a:rPr lang="en-PH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Berantakan</a:t>
            </a:r>
            <a:endParaRPr lang="en-PH" sz="24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4FD128D-EA8E-4E71-9C44-1854275492B5}"/>
              </a:ext>
            </a:extLst>
          </p:cNvPr>
          <p:cNvSpPr txBox="1"/>
          <p:nvPr/>
        </p:nvSpPr>
        <p:spPr>
          <a:xfrm>
            <a:off x="330993" y="2662139"/>
            <a:ext cx="2028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HY견명조" panose="02030600000101010101" pitchFamily="18" charset="-127"/>
                <a:ea typeface="HY견명조" panose="02030600000101010101" pitchFamily="18" charset="-127"/>
              </a:rPr>
              <a:t>- </a:t>
            </a:r>
            <a:r>
              <a:rPr lang="en-PH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Egoisme</a:t>
            </a:r>
            <a:endParaRPr lang="en-PH" sz="24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173514B-F7BB-40F7-81A0-FFDBEC648E5C}"/>
              </a:ext>
            </a:extLst>
          </p:cNvPr>
          <p:cNvSpPr txBox="1"/>
          <p:nvPr/>
        </p:nvSpPr>
        <p:spPr>
          <a:xfrm>
            <a:off x="357188" y="3079307"/>
            <a:ext cx="17859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HY견명조" panose="02030600000101010101" pitchFamily="18" charset="-127"/>
                <a:ea typeface="HY견명조" panose="02030600000101010101" pitchFamily="18" charset="-127"/>
              </a:rPr>
              <a:t>- </a:t>
            </a:r>
            <a:r>
              <a:rPr lang="en-PH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Kekerasan</a:t>
            </a:r>
            <a:r>
              <a:rPr lang="en-PH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en-PH" sz="24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799DC30-5E77-4AC8-BC85-EFDF58E074DD}"/>
              </a:ext>
            </a:extLst>
          </p:cNvPr>
          <p:cNvSpPr txBox="1"/>
          <p:nvPr/>
        </p:nvSpPr>
        <p:spPr>
          <a:xfrm>
            <a:off x="357188" y="3522960"/>
            <a:ext cx="3938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solidFill>
                  <a:srgbClr val="FF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- </a:t>
            </a:r>
            <a:r>
              <a:rPr lang="en-PH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Konflik</a:t>
            </a:r>
            <a:r>
              <a:rPr lang="en-PH" sz="24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&amp; </a:t>
            </a:r>
            <a:r>
              <a:rPr lang="en-PH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Perang</a:t>
            </a:r>
            <a:r>
              <a:rPr lang="en-PH" sz="24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Regional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1E2749F-FA79-43F4-B497-1EADAE644376}"/>
              </a:ext>
            </a:extLst>
          </p:cNvPr>
          <p:cNvSpPr txBox="1"/>
          <p:nvPr/>
        </p:nvSpPr>
        <p:spPr>
          <a:xfrm>
            <a:off x="385762" y="4590404"/>
            <a:ext cx="2519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HY견명조" panose="02030600000101010101" pitchFamily="18" charset="-127"/>
                <a:ea typeface="HY견명조" panose="02030600000101010101" pitchFamily="18" charset="-127"/>
              </a:rPr>
              <a:t>- </a:t>
            </a:r>
            <a:r>
              <a:rPr lang="en-PH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Krisis</a:t>
            </a:r>
            <a:r>
              <a:rPr lang="en-PH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Keuangan</a:t>
            </a:r>
            <a:endParaRPr lang="en-PH" sz="24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B7EED5-0F32-492E-8895-4C347D0EE95F}"/>
              </a:ext>
            </a:extLst>
          </p:cNvPr>
          <p:cNvSpPr txBox="1"/>
          <p:nvPr/>
        </p:nvSpPr>
        <p:spPr>
          <a:xfrm>
            <a:off x="219074" y="533013"/>
            <a:ext cx="51435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masalah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terbesar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dunia ?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C4E3406-9609-4018-8FB3-A7DD0C474442}"/>
              </a:ext>
            </a:extLst>
          </p:cNvPr>
          <p:cNvSpPr/>
          <p:nvPr/>
        </p:nvSpPr>
        <p:spPr>
          <a:xfrm>
            <a:off x="4345782" y="2142577"/>
            <a:ext cx="4491038" cy="806265"/>
          </a:xfrm>
          <a:prstGeom prst="ellipse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Apakah</a:t>
            </a:r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hidup</a:t>
            </a:r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kekacauan</a:t>
            </a:r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1A8DC856-3550-4A9F-8506-A7653B0F1E1D}"/>
              </a:ext>
            </a:extLst>
          </p:cNvPr>
          <p:cNvSpPr/>
          <p:nvPr/>
        </p:nvSpPr>
        <p:spPr>
          <a:xfrm>
            <a:off x="7010400" y="3105447"/>
            <a:ext cx="647700" cy="228303"/>
          </a:xfrm>
          <a:prstGeom prst="down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45E884F-AE34-423A-ADB7-DAB0F5BBE971}"/>
              </a:ext>
            </a:extLst>
          </p:cNvPr>
          <p:cNvSpPr/>
          <p:nvPr/>
        </p:nvSpPr>
        <p:spPr>
          <a:xfrm>
            <a:off x="6240379" y="3462337"/>
            <a:ext cx="2422358" cy="417471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 </a:t>
            </a:r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TIDAK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721AB75A-1CF9-4C5D-89C1-51EAF9E6A8A4}"/>
              </a:ext>
            </a:extLst>
          </p:cNvPr>
          <p:cNvSpPr/>
          <p:nvPr/>
        </p:nvSpPr>
        <p:spPr>
          <a:xfrm>
            <a:off x="3771898" y="5920929"/>
            <a:ext cx="523875" cy="581025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AD9C993-D280-4E49-A096-6E712CB065CE}"/>
              </a:ext>
            </a:extLst>
          </p:cNvPr>
          <p:cNvSpPr/>
          <p:nvPr/>
        </p:nvSpPr>
        <p:spPr>
          <a:xfrm>
            <a:off x="4686299" y="5775206"/>
            <a:ext cx="3908427" cy="830997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Kemiskinan</a:t>
            </a:r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Rohani dan </a:t>
            </a:r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Jasmani</a:t>
            </a:r>
            <a:endParaRPr lang="en-PH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8DC6EE0C-4743-4EFE-AAAB-C9C95BBAA7E0}"/>
              </a:ext>
            </a:extLst>
          </p:cNvPr>
          <p:cNvSpPr/>
          <p:nvPr/>
        </p:nvSpPr>
        <p:spPr>
          <a:xfrm>
            <a:off x="7210425" y="4011911"/>
            <a:ext cx="600075" cy="302914"/>
          </a:xfrm>
          <a:prstGeom prst="down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4C5F364-49CF-4E0D-B943-981536D9003B}"/>
              </a:ext>
            </a:extLst>
          </p:cNvPr>
          <p:cNvSpPr txBox="1"/>
          <p:nvPr/>
        </p:nvSpPr>
        <p:spPr>
          <a:xfrm>
            <a:off x="4176711" y="4425675"/>
            <a:ext cx="4729163" cy="830997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000008"/>
                </a:solidFill>
                <a:latin typeface="Times New Roman" pitchFamily="18" charset="0"/>
              </a:rPr>
              <a:t>Kita </a:t>
            </a:r>
            <a:r>
              <a:rPr lang="en-US" altLang="ko-KR" sz="2400" dirty="0" err="1">
                <a:solidFill>
                  <a:srgbClr val="000008"/>
                </a:solidFill>
                <a:latin typeface="Times New Roman" pitchFamily="18" charset="0"/>
              </a:rPr>
              <a:t>perlu</a:t>
            </a:r>
            <a:r>
              <a:rPr lang="en-US" altLang="ko-KR" sz="2400" dirty="0">
                <a:solidFill>
                  <a:srgbClr val="000008"/>
                </a:solidFill>
                <a:latin typeface="Times New Roman" pitchFamily="18" charset="0"/>
              </a:rPr>
              <a:t> </a:t>
            </a:r>
            <a:r>
              <a:rPr lang="en-US" altLang="ko-KR" sz="2400" dirty="0" err="1">
                <a:solidFill>
                  <a:srgbClr val="000008"/>
                </a:solidFill>
                <a:latin typeface="Times New Roman" pitchFamily="18" charset="0"/>
              </a:rPr>
              <a:t>tantangan</a:t>
            </a:r>
            <a:r>
              <a:rPr lang="en-US" altLang="ko-KR" sz="2400" dirty="0">
                <a:solidFill>
                  <a:srgbClr val="000008"/>
                </a:solidFill>
                <a:latin typeface="Times New Roman" pitchFamily="18" charset="0"/>
              </a:rPr>
              <a:t> </a:t>
            </a:r>
            <a:r>
              <a:rPr lang="en-US" altLang="ko-KR" sz="2400" dirty="0" err="1">
                <a:solidFill>
                  <a:srgbClr val="000008"/>
                </a:solidFill>
                <a:latin typeface="Times New Roman" pitchFamily="18" charset="0"/>
              </a:rPr>
              <a:t>untuk</a:t>
            </a:r>
            <a:r>
              <a:rPr lang="en-US" altLang="ko-KR" sz="2400" dirty="0">
                <a:solidFill>
                  <a:srgbClr val="000008"/>
                </a:solidFill>
                <a:latin typeface="Times New Roman" pitchFamily="18" charset="0"/>
              </a:rPr>
              <a:t> </a:t>
            </a:r>
            <a:r>
              <a:rPr lang="en-US" altLang="ko-KR" sz="2400" dirty="0" err="1">
                <a:solidFill>
                  <a:srgbClr val="000008"/>
                </a:solidFill>
                <a:latin typeface="Times New Roman" pitchFamily="18" charset="0"/>
              </a:rPr>
              <a:t>mengatasi</a:t>
            </a:r>
            <a:r>
              <a:rPr lang="en-US" altLang="ko-KR" sz="2400" dirty="0">
                <a:solidFill>
                  <a:srgbClr val="000008"/>
                </a:solidFill>
                <a:latin typeface="Times New Roman" pitchFamily="18" charset="0"/>
              </a:rPr>
              <a:t> </a:t>
            </a:r>
            <a:r>
              <a:rPr lang="en-US" altLang="ko-KR" sz="2400" dirty="0" err="1">
                <a:solidFill>
                  <a:srgbClr val="000008"/>
                </a:solidFill>
                <a:latin typeface="Times New Roman" pitchFamily="18" charset="0"/>
              </a:rPr>
              <a:t>kesulitan</a:t>
            </a:r>
            <a:r>
              <a:rPr lang="en-US" altLang="ko-KR" sz="2400" dirty="0">
                <a:solidFill>
                  <a:srgbClr val="000008"/>
                </a:solidFill>
                <a:latin typeface="Times New Roman" pitchFamily="18" charset="0"/>
              </a:rPr>
              <a:t> yang </a:t>
            </a:r>
            <a:r>
              <a:rPr lang="en-US" altLang="ko-KR" sz="2400" dirty="0" err="1">
                <a:solidFill>
                  <a:srgbClr val="000008"/>
                </a:solidFill>
                <a:latin typeface="Times New Roman" pitchFamily="18" charset="0"/>
              </a:rPr>
              <a:t>kita</a:t>
            </a:r>
            <a:r>
              <a:rPr lang="en-US" altLang="ko-KR" sz="2400" dirty="0">
                <a:solidFill>
                  <a:srgbClr val="000008"/>
                </a:solidFill>
                <a:latin typeface="Times New Roman" pitchFamily="18" charset="0"/>
              </a:rPr>
              <a:t> </a:t>
            </a:r>
            <a:r>
              <a:rPr lang="en-US" altLang="ko-KR" sz="2400" dirty="0" err="1">
                <a:solidFill>
                  <a:srgbClr val="000008"/>
                </a:solidFill>
                <a:latin typeface="Times New Roman" pitchFamily="18" charset="0"/>
              </a:rPr>
              <a:t>hadapi</a:t>
            </a:r>
            <a:endParaRPr lang="en-US" altLang="ko-KR" sz="2400" dirty="0">
              <a:solidFill>
                <a:srgbClr val="000008"/>
              </a:solidFill>
              <a:latin typeface="Times New Roman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911CFD2-690B-D7AC-C998-087516B757FF}"/>
              </a:ext>
            </a:extLst>
          </p:cNvPr>
          <p:cNvSpPr txBox="1"/>
          <p:nvPr/>
        </p:nvSpPr>
        <p:spPr>
          <a:xfrm>
            <a:off x="242888" y="113569"/>
            <a:ext cx="26622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Dunia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Sekarang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63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  <p:bldP spid="15" grpId="0"/>
      <p:bldP spid="17" grpId="0"/>
      <p:bldP spid="18" grpId="0"/>
      <p:bldP spid="19" grpId="0"/>
      <p:bldP spid="20" grpId="0"/>
      <p:bldP spid="21" grpId="0"/>
      <p:bldP spid="2" grpId="0" animBg="1"/>
      <p:bldP spid="5" grpId="0" animBg="1"/>
      <p:bldP spid="6" grpId="0" animBg="1"/>
      <p:bldP spid="7" grpId="0" animBg="1"/>
      <p:bldP spid="8" grpId="0" animBg="1"/>
      <p:bldP spid="9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ext, outdoor, road, street&#10;&#10;Description automatically generated">
            <a:extLst>
              <a:ext uri="{FF2B5EF4-FFF2-40B4-BE49-F238E27FC236}">
                <a16:creationId xmlns:a16="http://schemas.microsoft.com/office/drawing/2014/main" id="{CB01AAFC-2732-00F5-4C73-47C2B6ABE9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189"/>
            <a:ext cx="4067184" cy="2708808"/>
          </a:xfrm>
          <a:prstGeom prst="rect">
            <a:avLst/>
          </a:prstGeom>
        </p:spPr>
      </p:pic>
      <p:pic>
        <p:nvPicPr>
          <p:cNvPr id="3" name="Picture 2" descr="A group of people in a hallway&#10;&#10;Description automatically generated with low confidence">
            <a:extLst>
              <a:ext uri="{FF2B5EF4-FFF2-40B4-BE49-F238E27FC236}">
                <a16:creationId xmlns:a16="http://schemas.microsoft.com/office/drawing/2014/main" id="{3F7E6E68-1B65-9804-48F7-1EE3A3EA384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7" r="5915" b="2"/>
          <a:stretch/>
        </p:blipFill>
        <p:spPr>
          <a:xfrm>
            <a:off x="4505325" y="400050"/>
            <a:ext cx="3886200" cy="2914650"/>
          </a:xfrm>
          <a:prstGeom prst="roundRect">
            <a:avLst/>
          </a:prstGeom>
        </p:spPr>
      </p:pic>
      <p:pic>
        <p:nvPicPr>
          <p:cNvPr id="4" name="Picture 3" descr="A picture containing text, map, atlas&#10;&#10;Description automatically generated">
            <a:extLst>
              <a:ext uri="{FF2B5EF4-FFF2-40B4-BE49-F238E27FC236}">
                <a16:creationId xmlns:a16="http://schemas.microsoft.com/office/drawing/2014/main" id="{2AB35BB5-A7C7-D2BA-B04C-90CEF62976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31" y="3829050"/>
            <a:ext cx="4504015" cy="3028950"/>
          </a:xfrm>
          <a:prstGeom prst="rect">
            <a:avLst/>
          </a:prstGeom>
          <a:ln>
            <a:noFill/>
          </a:ln>
        </p:spPr>
      </p:pic>
      <p:pic>
        <p:nvPicPr>
          <p:cNvPr id="6" name="Picture 5" descr="A map of israel with different colored areas&#10;&#10;Description automatically generated">
            <a:extLst>
              <a:ext uri="{FF2B5EF4-FFF2-40B4-BE49-F238E27FC236}">
                <a16:creationId xmlns:a16="http://schemas.microsoft.com/office/drawing/2014/main" id="{A7A5C750-18FC-D89D-FC73-47A4D6DA96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763" y="3371850"/>
            <a:ext cx="1908041" cy="34861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12EE063-10A4-1F17-6065-C70C93C442E1}"/>
              </a:ext>
            </a:extLst>
          </p:cNvPr>
          <p:cNvSpPr txBox="1"/>
          <p:nvPr/>
        </p:nvSpPr>
        <p:spPr>
          <a:xfrm>
            <a:off x="0" y="2636939"/>
            <a:ext cx="37101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Lockdown &amp; Check Point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42FA93-8718-C186-067D-7F3639018114}"/>
              </a:ext>
            </a:extLst>
          </p:cNvPr>
          <p:cNvSpPr txBox="1"/>
          <p:nvPr/>
        </p:nvSpPr>
        <p:spPr>
          <a:xfrm>
            <a:off x="4752462" y="2558063"/>
            <a:ext cx="3515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solidFill>
                  <a:schemeClr val="bg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Face Mask &amp; Face Shield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DA00B0-4FA9-F6BB-A40B-093B06E2F8A6}"/>
              </a:ext>
            </a:extLst>
          </p:cNvPr>
          <p:cNvSpPr txBox="1"/>
          <p:nvPr/>
        </p:nvSpPr>
        <p:spPr>
          <a:xfrm>
            <a:off x="304800" y="29182"/>
            <a:ext cx="4386001" cy="46166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Pandemi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Covid 19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D5237C8-1451-CB5E-8C8F-5C1922661204}"/>
              </a:ext>
            </a:extLst>
          </p:cNvPr>
          <p:cNvSpPr txBox="1"/>
          <p:nvPr/>
        </p:nvSpPr>
        <p:spPr>
          <a:xfrm>
            <a:off x="152400" y="3401171"/>
            <a:ext cx="4352925" cy="46166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Perang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Ukraina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Rusia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A67A11-CEBF-D3B4-7A6F-5519AD87BCB2}"/>
              </a:ext>
            </a:extLst>
          </p:cNvPr>
          <p:cNvSpPr txBox="1"/>
          <p:nvPr/>
        </p:nvSpPr>
        <p:spPr>
          <a:xfrm>
            <a:off x="4910590" y="4018943"/>
            <a:ext cx="1119449" cy="1200329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Krisis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Timur Tengah</a:t>
            </a:r>
          </a:p>
        </p:txBody>
      </p:sp>
    </p:spTree>
    <p:extLst>
      <p:ext uri="{BB962C8B-B14F-4D97-AF65-F5344CB8AC3E}">
        <p14:creationId xmlns:p14="http://schemas.microsoft.com/office/powerpoint/2010/main" val="1835536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74C5572-41F3-F7B0-3B22-5047645B82E8}"/>
              </a:ext>
            </a:extLst>
          </p:cNvPr>
          <p:cNvSpPr txBox="1"/>
          <p:nvPr/>
        </p:nvSpPr>
        <p:spPr>
          <a:xfrm>
            <a:off x="261936" y="243186"/>
            <a:ext cx="8520113" cy="769441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Apa</a:t>
            </a:r>
            <a:r>
              <a:rPr lang="en-US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berubah</a:t>
            </a:r>
            <a:r>
              <a:rPr lang="en-US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apa</a:t>
            </a:r>
            <a:r>
              <a:rPr lang="en-US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akan</a:t>
            </a:r>
            <a:r>
              <a:rPr lang="en-US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berubah</a:t>
            </a:r>
            <a:r>
              <a:rPr lang="en-US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setelah</a:t>
            </a:r>
            <a:r>
              <a:rPr lang="en-US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pandemi</a:t>
            </a:r>
            <a:r>
              <a:rPr lang="en-US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perang</a:t>
            </a:r>
            <a:r>
              <a:rPr lang="en-PH" altLang="ko-KR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r>
              <a:rPr lang="en-PH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DAAD4A4-40FC-349E-D510-45FFD4D3344A}"/>
              </a:ext>
            </a:extLst>
          </p:cNvPr>
          <p:cNvSpPr/>
          <p:nvPr/>
        </p:nvSpPr>
        <p:spPr>
          <a:xfrm>
            <a:off x="447673" y="1589186"/>
            <a:ext cx="1628775" cy="430887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200" dirty="0" err="1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Politik</a:t>
            </a:r>
            <a:endParaRPr lang="en-PH" sz="2200" dirty="0">
              <a:solidFill>
                <a:schemeClr val="tx1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8862885-322B-85AB-777B-BEC64866D493}"/>
              </a:ext>
            </a:extLst>
          </p:cNvPr>
          <p:cNvSpPr/>
          <p:nvPr/>
        </p:nvSpPr>
        <p:spPr>
          <a:xfrm>
            <a:off x="361950" y="2872636"/>
            <a:ext cx="1828799" cy="470639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2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Ekonomi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91090C0-A5D2-64B1-7651-84590C568218}"/>
              </a:ext>
            </a:extLst>
          </p:cNvPr>
          <p:cNvSpPr/>
          <p:nvPr/>
        </p:nvSpPr>
        <p:spPr>
          <a:xfrm>
            <a:off x="214310" y="4127571"/>
            <a:ext cx="2100263" cy="614004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2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Masyarakat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8EED22-59BC-99D4-18DB-127494CEE9DB}"/>
              </a:ext>
            </a:extLst>
          </p:cNvPr>
          <p:cNvSpPr txBox="1"/>
          <p:nvPr/>
        </p:nvSpPr>
        <p:spPr>
          <a:xfrm>
            <a:off x="1685925" y="809625"/>
            <a:ext cx="50958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Dari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Globalisasi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ke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Deglobalisasi</a:t>
            </a:r>
            <a:r>
              <a:rPr lang="ko-KR" altLang="en-US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en-PH" sz="22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0C5DB8-EA6D-5FEF-1F4A-1F4FF74B9465}"/>
              </a:ext>
            </a:extLst>
          </p:cNvPr>
          <p:cNvSpPr txBox="1"/>
          <p:nvPr/>
        </p:nvSpPr>
        <p:spPr>
          <a:xfrm>
            <a:off x="2314575" y="1336329"/>
            <a:ext cx="6669004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Statisme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Perubahan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Politik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Aliansi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Regional,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Restrukturisasi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Tatanan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Internasional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Konflik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Internasional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Memaksimalkan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Kepentingan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Nasional</a:t>
            </a:r>
            <a:r>
              <a:rPr lang="en-PH" altLang="ko-KR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en-US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en-PH" sz="22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697B5D-F20B-3EAD-4155-4E86D38ED9DD}"/>
              </a:ext>
            </a:extLst>
          </p:cNvPr>
          <p:cNvSpPr txBox="1"/>
          <p:nvPr/>
        </p:nvSpPr>
        <p:spPr>
          <a:xfrm>
            <a:off x="2190749" y="2603301"/>
            <a:ext cx="6792829" cy="14465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Restrukturisasi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Rantai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Pasokan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Global,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Perlambatan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Ekonomi Global,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Inflasi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Maningkatnya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Kerawanan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Pangan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Meningkatnya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Keminskinan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Maningkatnya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Industri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4.0</a:t>
            </a:r>
            <a:r>
              <a:rPr lang="en-PH" altLang="ko-KR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endParaRPr lang="en-PH" sz="22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533D5C-7746-5A98-A72B-C0BABDA787F5}"/>
              </a:ext>
            </a:extLst>
          </p:cNvPr>
          <p:cNvSpPr txBox="1"/>
          <p:nvPr/>
        </p:nvSpPr>
        <p:spPr>
          <a:xfrm>
            <a:off x="2314573" y="4075121"/>
            <a:ext cx="6391275" cy="14465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Kekacauan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Sosial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karena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ketimpangan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Ekonomi, Platform Digital,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Ekspansi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Online,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Isolasi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Sosial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Proyek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Kemanusiaan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Pembangunan dan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Rekonstruksi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Internasional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Perubahan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Gaya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Hidup</a:t>
            </a:r>
            <a:r>
              <a:rPr lang="en-PH" altLang="ko-KR" sz="22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en-PH" sz="22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B03BA30-0098-8D06-3361-A6162B7CBF14}"/>
              </a:ext>
            </a:extLst>
          </p:cNvPr>
          <p:cNvSpPr/>
          <p:nvPr/>
        </p:nvSpPr>
        <p:spPr>
          <a:xfrm>
            <a:off x="361950" y="5640525"/>
            <a:ext cx="7787440" cy="584356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altLang="ko-KR" sz="2200" dirty="0" err="1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Masalah</a:t>
            </a:r>
            <a:r>
              <a:rPr lang="en-PH" altLang="ko-KR" sz="22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yang paling </a:t>
            </a:r>
            <a:r>
              <a:rPr lang="en-PH" altLang="ko-KR" sz="2200" dirty="0" err="1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serius</a:t>
            </a:r>
            <a:r>
              <a:rPr lang="en-PH" altLang="ko-KR" sz="22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altLang="ko-KR" sz="2200" dirty="0" err="1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adalah</a:t>
            </a:r>
            <a:r>
              <a:rPr lang="en-PH" altLang="ko-KR" sz="22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altLang="ko-KR" sz="2200" dirty="0" err="1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meningkatnya</a:t>
            </a:r>
            <a:r>
              <a:rPr lang="en-PH" altLang="ko-KR" sz="22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altLang="ko-KR" sz="2200" dirty="0" err="1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kemiskinan</a:t>
            </a:r>
            <a:r>
              <a:rPr lang="en-PH" altLang="ko-KR" sz="22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altLang="ko-KR" sz="2200" dirty="0" err="1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rohani</a:t>
            </a:r>
            <a:r>
              <a:rPr lang="en-PH" altLang="ko-KR" sz="22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dan </a:t>
            </a:r>
            <a:r>
              <a:rPr lang="en-PH" altLang="ko-KR" sz="2200" dirty="0" err="1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jasmani</a:t>
            </a:r>
            <a:r>
              <a:rPr lang="ko-KR" altLang="en-US" sz="22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en-PH" sz="2200" dirty="0">
              <a:solidFill>
                <a:schemeClr val="tx1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2318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8" grpId="0" animBg="1"/>
      <p:bldP spid="9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1DCB9D4-A3BA-4306-BE13-B8ECC8F83736}"/>
              </a:ext>
            </a:extLst>
          </p:cNvPr>
          <p:cNvSpPr txBox="1"/>
          <p:nvPr/>
        </p:nvSpPr>
        <p:spPr>
          <a:xfrm>
            <a:off x="304800" y="623489"/>
            <a:ext cx="8296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Apa</a:t>
            </a:r>
            <a:r>
              <a:rPr lang="en-PH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penyebab</a:t>
            </a:r>
            <a:r>
              <a:rPr lang="en-PH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virus </a:t>
            </a:r>
            <a:r>
              <a:rPr lang="en-PH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hewan</a:t>
            </a:r>
            <a:r>
              <a:rPr lang="en-PH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bisa</a:t>
            </a:r>
            <a:r>
              <a:rPr lang="en-PH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menular</a:t>
            </a:r>
            <a:r>
              <a:rPr lang="en-PH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ke</a:t>
            </a:r>
            <a:r>
              <a:rPr lang="en-PH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manusia</a:t>
            </a:r>
            <a:r>
              <a:rPr lang="en-PH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r>
              <a:rPr lang="ko-KR" altLang="en-US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en-PH" sz="24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656B6A-AD08-4E32-AAE7-69BD064B79D1}"/>
              </a:ext>
            </a:extLst>
          </p:cNvPr>
          <p:cNvSpPr txBox="1"/>
          <p:nvPr/>
        </p:nvSpPr>
        <p:spPr>
          <a:xfrm>
            <a:off x="323850" y="1515665"/>
            <a:ext cx="8439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Mengapa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bencana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alam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terjadi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karena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perubahan</a:t>
            </a:r>
            <a:r>
              <a:rPr kumimoji="0" lang="en-US" altLang="en-US" sz="2400" b="0" i="0" u="none" strike="noStrike" cap="none" normalizeH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iklim</a:t>
            </a:r>
            <a:r>
              <a:rPr kumimoji="0" lang="en-US" altLang="en-US" sz="2400" b="0" i="0" u="none" strike="noStrike" cap="none" normalizeH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yang </a:t>
            </a:r>
            <a:r>
              <a:rPr kumimoji="0" lang="en-US" altLang="en-US" sz="2400" b="0" i="0" u="none" strike="noStrike" cap="none" normalizeH="0" dirty="0" err="1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cepat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?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EB1E531-F4E8-4170-A5F3-4ABB93179F7E}"/>
              </a:ext>
            </a:extLst>
          </p:cNvPr>
          <p:cNvSpPr/>
          <p:nvPr/>
        </p:nvSpPr>
        <p:spPr>
          <a:xfrm>
            <a:off x="390525" y="2019508"/>
            <a:ext cx="6716128" cy="461665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Ini</a:t>
            </a:r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adalah</a:t>
            </a:r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kesalahan</a:t>
            </a:r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manusia</a:t>
            </a:r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yang salah </a:t>
            </a:r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mengelola</a:t>
            </a:r>
            <a:endParaRPr lang="en-PH" sz="2400" dirty="0">
              <a:solidFill>
                <a:schemeClr val="tx1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2D0240-D555-45D6-8EF4-D6EA2F55AA4A}"/>
              </a:ext>
            </a:extLst>
          </p:cNvPr>
          <p:cNvSpPr txBox="1"/>
          <p:nvPr/>
        </p:nvSpPr>
        <p:spPr>
          <a:xfrm>
            <a:off x="304800" y="2606366"/>
            <a:ext cx="8667750" cy="280076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Kejadian</a:t>
            </a:r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1:26, 28 &lt;</a:t>
            </a:r>
            <a:r>
              <a:rPr lang="en-PH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Kemudian</a:t>
            </a:r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Allah </a:t>
            </a:r>
            <a:r>
              <a:rPr lang="en-PH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berfirman</a:t>
            </a:r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PH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Baiklah</a:t>
            </a:r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Kita </a:t>
            </a:r>
            <a:r>
              <a:rPr lang="en-PH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menjadikan</a:t>
            </a:r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menurut</a:t>
            </a:r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gambar</a:t>
            </a:r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PH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rupa</a:t>
            </a:r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Kita, dan </a:t>
            </a:r>
            <a:r>
              <a:rPr lang="en-PH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biarlah</a:t>
            </a:r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berkuasa</a:t>
            </a:r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atas</a:t>
            </a:r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ikan-ikan di </a:t>
            </a:r>
            <a:r>
              <a:rPr lang="en-PH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laut</a:t>
            </a:r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PH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burung-burung</a:t>
            </a:r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PH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udara</a:t>
            </a:r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PH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atas</a:t>
            </a:r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ternak</a:t>
            </a:r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PH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atas</a:t>
            </a:r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seluruh</a:t>
            </a:r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bumi</a:t>
            </a:r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PH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atas</a:t>
            </a:r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semua</a:t>
            </a:r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makhluk</a:t>
            </a:r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PH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bergerak</a:t>
            </a:r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PH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tanah</a:t>
            </a:r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</a:p>
          <a:p>
            <a:r>
              <a:rPr lang="en-PH" altLang="ko-KR" sz="2200" b="0" i="0" dirty="0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Allah </a:t>
            </a:r>
            <a:r>
              <a:rPr lang="en-PH" altLang="ko-KR" sz="2200" b="0" i="0" dirty="0" err="1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memberkati</a:t>
            </a:r>
            <a:r>
              <a:rPr lang="en-PH" altLang="ko-KR" sz="2200" b="0" i="0" dirty="0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altLang="ko-KR" sz="2200" b="0" i="0" dirty="0" err="1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mereka</a:t>
            </a:r>
            <a:r>
              <a:rPr lang="en-PH" altLang="ko-KR" sz="2200" b="0" i="0" dirty="0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dan </a:t>
            </a:r>
            <a:r>
              <a:rPr lang="en-PH" altLang="ko-KR" sz="2200" b="0" i="0" dirty="0" err="1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berfirman</a:t>
            </a:r>
            <a:r>
              <a:rPr lang="en-PH" altLang="ko-KR" sz="2200" b="0" i="0" dirty="0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altLang="ko-KR" sz="2200" b="0" i="0" dirty="0" err="1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kepada</a:t>
            </a:r>
            <a:r>
              <a:rPr lang="en-PH" altLang="ko-KR" sz="2200" b="0" i="0" dirty="0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altLang="ko-KR" sz="2200" b="0" i="0" dirty="0" err="1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mereka</a:t>
            </a:r>
            <a:r>
              <a:rPr lang="en-PH" altLang="ko-KR" sz="2200" b="0" i="0" dirty="0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,” </a:t>
            </a:r>
            <a:r>
              <a:rPr lang="en-PH" altLang="ko-KR" sz="2200" b="0" i="0" dirty="0" err="1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Beranak</a:t>
            </a:r>
            <a:r>
              <a:rPr lang="en-PH" altLang="ko-KR" sz="2200" b="0" i="0" dirty="0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altLang="ko-KR" sz="2200" b="0" i="0" dirty="0" err="1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cuculah</a:t>
            </a:r>
            <a:r>
              <a:rPr lang="en-PH" altLang="ko-KR" sz="2200" b="0" i="0" dirty="0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dan </a:t>
            </a:r>
            <a:r>
              <a:rPr lang="en-PH" altLang="ko-KR" sz="2200" b="0" i="0" dirty="0" err="1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bertambah</a:t>
            </a:r>
            <a:r>
              <a:rPr lang="en-PH" altLang="ko-KR" sz="2200" b="0" i="0" dirty="0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altLang="ko-KR" sz="2200" b="0" i="0" dirty="0" err="1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banyak</a:t>
            </a:r>
            <a:r>
              <a:rPr lang="en-PH" altLang="ko-KR" sz="2200" b="0" i="0" dirty="0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; </a:t>
            </a:r>
            <a:r>
              <a:rPr lang="en-PH" altLang="ko-KR" sz="2200" b="0" i="0" dirty="0" err="1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penuhilah</a:t>
            </a:r>
            <a:r>
              <a:rPr lang="en-PH" altLang="ko-KR" sz="2200" b="0" i="0" dirty="0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altLang="ko-KR" sz="2200" b="0" i="0" dirty="0" err="1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bumi</a:t>
            </a:r>
            <a:r>
              <a:rPr lang="en-PH" altLang="ko-KR" sz="2200" b="0" i="0" dirty="0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dan </a:t>
            </a:r>
            <a:r>
              <a:rPr lang="en-PH" altLang="ko-KR" sz="2200" b="0" i="0" dirty="0" err="1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taklukkanlah</a:t>
            </a:r>
            <a:r>
              <a:rPr lang="en-PH" altLang="ko-KR" sz="2200" b="0" i="0" dirty="0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en-PH" altLang="ko-KR" sz="2200" b="0" i="0" dirty="0" err="1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Berkuasalah</a:t>
            </a:r>
            <a:r>
              <a:rPr lang="en-PH" altLang="ko-KR" sz="2200" b="0" i="0" dirty="0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altLang="ko-KR" sz="2200" b="0" i="0" dirty="0" err="1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atas</a:t>
            </a:r>
            <a:r>
              <a:rPr lang="en-PH" altLang="ko-KR" sz="2200" b="0" i="0" dirty="0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ikan-ikan di </a:t>
            </a:r>
            <a:r>
              <a:rPr lang="en-PH" altLang="ko-KR" sz="2200" b="0" i="0" dirty="0" err="1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laut</a:t>
            </a:r>
            <a:r>
              <a:rPr lang="en-PH" altLang="ko-KR" sz="2200" b="0" i="0" dirty="0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dan </a:t>
            </a:r>
            <a:r>
              <a:rPr lang="en-PH" altLang="ko-KR" sz="2200" b="0" i="0" dirty="0" err="1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burung-burung</a:t>
            </a:r>
            <a:r>
              <a:rPr lang="en-PH" altLang="ko-KR" sz="2200" b="0" i="0" dirty="0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di </a:t>
            </a:r>
            <a:r>
              <a:rPr lang="en-PH" altLang="ko-KR" sz="2200" b="0" i="0" dirty="0" err="1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udara</a:t>
            </a:r>
            <a:r>
              <a:rPr lang="en-PH" altLang="ko-KR" sz="2200" b="0" i="0" dirty="0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dan </a:t>
            </a:r>
            <a:r>
              <a:rPr lang="en-PH" altLang="ko-KR" sz="2200" b="0" i="0" dirty="0" err="1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atas</a:t>
            </a:r>
            <a:r>
              <a:rPr lang="en-PH" altLang="ko-KR" sz="2200" b="0" i="0" dirty="0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altLang="ko-KR" sz="2200" b="0" i="0" dirty="0" err="1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segala</a:t>
            </a:r>
            <a:r>
              <a:rPr lang="en-PH" altLang="ko-KR" sz="2200" b="0" i="0" dirty="0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altLang="ko-KR" sz="2200" b="0" i="0" dirty="0" err="1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makhluk</a:t>
            </a:r>
            <a:r>
              <a:rPr lang="en-PH" altLang="ko-KR" sz="2200" b="0" i="0" dirty="0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altLang="ko-KR" sz="2200" b="0" i="0" dirty="0" err="1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hidup</a:t>
            </a:r>
            <a:r>
              <a:rPr lang="en-PH" altLang="ko-KR" sz="2200" b="0" i="0" dirty="0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yang </a:t>
            </a:r>
            <a:r>
              <a:rPr lang="en-PH" altLang="ko-KR" sz="2200" b="0" i="0" dirty="0" err="1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bergerak</a:t>
            </a:r>
            <a:r>
              <a:rPr lang="en-PH" altLang="ko-KR" sz="2200" b="0" i="0" dirty="0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di </a:t>
            </a:r>
            <a:r>
              <a:rPr lang="en-PH" altLang="ko-KR" sz="2200" b="0" i="0" dirty="0" err="1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bumi</a:t>
            </a:r>
            <a:r>
              <a:rPr lang="en-PH" altLang="ko-KR" sz="2200" b="0" i="0" dirty="0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&gt;</a:t>
            </a:r>
            <a:endParaRPr lang="ko-KR" altLang="en-US" sz="2200" b="0" i="0" dirty="0">
              <a:effectLst/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B41B0B9-7500-4DB2-989D-D8CBAFE00979}"/>
              </a:ext>
            </a:extLst>
          </p:cNvPr>
          <p:cNvSpPr/>
          <p:nvPr/>
        </p:nvSpPr>
        <p:spPr>
          <a:xfrm>
            <a:off x="2619374" y="5466782"/>
            <a:ext cx="2295525" cy="461665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Taklukkan</a:t>
            </a:r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Bumi</a:t>
            </a:r>
            <a:endParaRPr lang="en-PH" sz="2400" dirty="0">
              <a:solidFill>
                <a:schemeClr val="tx1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B1165C6-989A-4430-8B0C-8B5D68C2D8F4}"/>
              </a:ext>
            </a:extLst>
          </p:cNvPr>
          <p:cNvSpPr/>
          <p:nvPr/>
        </p:nvSpPr>
        <p:spPr>
          <a:xfrm>
            <a:off x="5143500" y="5466782"/>
            <a:ext cx="3228975" cy="461665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Kuasai</a:t>
            </a:r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semua</a:t>
            </a:r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makhluk</a:t>
            </a:r>
            <a:endParaRPr lang="en-PH" sz="2400" dirty="0">
              <a:solidFill>
                <a:schemeClr val="tx1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BC232C8-BACF-44E4-8F60-740FA55ED601}"/>
              </a:ext>
            </a:extLst>
          </p:cNvPr>
          <p:cNvSpPr txBox="1"/>
          <p:nvPr/>
        </p:nvSpPr>
        <p:spPr>
          <a:xfrm>
            <a:off x="323850" y="5434298"/>
            <a:ext cx="22955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Perintah</a:t>
            </a:r>
            <a:r>
              <a:rPr lang="en-PH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Tuhan</a:t>
            </a:r>
            <a:endParaRPr lang="en-PH" sz="24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80B67A-ED40-4AAA-0664-7541D1517D1C}"/>
              </a:ext>
            </a:extLst>
          </p:cNvPr>
          <p:cNvSpPr txBox="1"/>
          <p:nvPr/>
        </p:nvSpPr>
        <p:spPr>
          <a:xfrm>
            <a:off x="304800" y="1087002"/>
            <a:ext cx="708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Mengapa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perang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terus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menerus</a:t>
            </a:r>
            <a:r>
              <a:rPr kumimoji="0" lang="en-US" altLang="en-US" sz="2400" b="0" i="0" u="none" strike="noStrike" cap="none" normalizeH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terjadi</a:t>
            </a:r>
            <a:r>
              <a:rPr kumimoji="0" lang="en-US" altLang="en-US" sz="2400" b="0" i="0" u="none" strike="noStrike" cap="none" normalizeH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di dunia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?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B34BAB-FEF4-B2B1-14C3-5F851B2D47F7}"/>
              </a:ext>
            </a:extLst>
          </p:cNvPr>
          <p:cNvSpPr txBox="1"/>
          <p:nvPr/>
        </p:nvSpPr>
        <p:spPr>
          <a:xfrm>
            <a:off x="330993" y="5988096"/>
            <a:ext cx="84820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dirty="0" err="1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Termasuk</a:t>
            </a:r>
            <a:r>
              <a:rPr lang="en-US" altLang="en-US" sz="2400" dirty="0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di </a:t>
            </a:r>
            <a:r>
              <a:rPr lang="en-US" altLang="en-US" sz="2400" dirty="0" err="1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dalamnya</a:t>
            </a:r>
            <a:r>
              <a:rPr lang="en-US" altLang="en-US" sz="2400" dirty="0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manusia</a:t>
            </a:r>
            <a:r>
              <a:rPr lang="en-US" altLang="en-US" sz="2400" dirty="0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wajib</a:t>
            </a:r>
            <a:r>
              <a:rPr lang="en-US" altLang="en-US" sz="2400" dirty="0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melindungi</a:t>
            </a:r>
            <a:r>
              <a:rPr lang="en-US" altLang="en-US" sz="2400" dirty="0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seluruh</a:t>
            </a:r>
            <a:r>
              <a:rPr lang="en-US" altLang="en-US" sz="2400" dirty="0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ciptaan</a:t>
            </a:r>
            <a:r>
              <a:rPr lang="en-US" altLang="en-US" sz="2400" dirty="0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Tuhan</a:t>
            </a:r>
            <a:endParaRPr lang="en-PH" sz="22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0249FE9-799E-0E5C-5CFB-2428AE58A32D}"/>
              </a:ext>
            </a:extLst>
          </p:cNvPr>
          <p:cNvSpPr txBox="1"/>
          <p:nvPr/>
        </p:nvSpPr>
        <p:spPr>
          <a:xfrm>
            <a:off x="304800" y="161878"/>
            <a:ext cx="7753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Pelajaran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ambil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situasi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77260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7" grpId="0" animBg="1"/>
      <p:bldP spid="8" grpId="0" animBg="1"/>
      <p:bldP spid="10" grpId="0" animBg="1"/>
      <p:bldP spid="12" grpId="0"/>
      <p:bldP spid="3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7A1156E-1126-4C93-B0A1-10978C70E3FC}"/>
              </a:ext>
            </a:extLst>
          </p:cNvPr>
          <p:cNvSpPr/>
          <p:nvPr/>
        </p:nvSpPr>
        <p:spPr>
          <a:xfrm>
            <a:off x="1219199" y="610151"/>
            <a:ext cx="1684421" cy="745272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Taklukkan</a:t>
            </a:r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Bumi</a:t>
            </a:r>
            <a:endParaRPr lang="en-PH" sz="2400" dirty="0">
              <a:solidFill>
                <a:schemeClr val="tx1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E87C7F4-DF16-4D13-9131-7E7577A95886}"/>
              </a:ext>
            </a:extLst>
          </p:cNvPr>
          <p:cNvSpPr/>
          <p:nvPr/>
        </p:nvSpPr>
        <p:spPr>
          <a:xfrm>
            <a:off x="981075" y="1743075"/>
            <a:ext cx="2190751" cy="729823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Kuasai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semua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Mahluk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en-PH" sz="2400" dirty="0">
              <a:solidFill>
                <a:schemeClr val="tx1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2406BB-6ABE-4D82-9BEC-69C9C704B9D8}"/>
              </a:ext>
            </a:extLst>
          </p:cNvPr>
          <p:cNvSpPr txBox="1"/>
          <p:nvPr/>
        </p:nvSpPr>
        <p:spPr>
          <a:xfrm>
            <a:off x="3371851" y="1692487"/>
            <a:ext cx="54578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Mengendalikan</a:t>
            </a:r>
            <a:r>
              <a:rPr lang="en-PH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PH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mengabaikan</a:t>
            </a:r>
            <a:r>
              <a:rPr lang="en-PH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semua</a:t>
            </a:r>
            <a:r>
              <a:rPr lang="en-PH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makhluk</a:t>
            </a:r>
            <a:r>
              <a:rPr lang="en-PH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PH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PH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PH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mata</a:t>
            </a:r>
            <a:r>
              <a:rPr lang="en-PH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Tuhan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Moon 6">
            <a:extLst>
              <a:ext uri="{FF2B5EF4-FFF2-40B4-BE49-F238E27FC236}">
                <a16:creationId xmlns:a16="http://schemas.microsoft.com/office/drawing/2014/main" id="{9E5F90A1-0C78-4B07-AF6B-BD7840AAC789}"/>
              </a:ext>
            </a:extLst>
          </p:cNvPr>
          <p:cNvSpPr/>
          <p:nvPr/>
        </p:nvSpPr>
        <p:spPr>
          <a:xfrm>
            <a:off x="600075" y="981075"/>
            <a:ext cx="581025" cy="1247775"/>
          </a:xfrm>
          <a:prstGeom prst="mo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Arrow: Curved Right 7">
            <a:extLst>
              <a:ext uri="{FF2B5EF4-FFF2-40B4-BE49-F238E27FC236}">
                <a16:creationId xmlns:a16="http://schemas.microsoft.com/office/drawing/2014/main" id="{C991C0AF-8426-4E06-9D47-74B59042A561}"/>
              </a:ext>
            </a:extLst>
          </p:cNvPr>
          <p:cNvSpPr/>
          <p:nvPr/>
        </p:nvSpPr>
        <p:spPr>
          <a:xfrm>
            <a:off x="314325" y="2076449"/>
            <a:ext cx="666750" cy="1790701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904331-BABF-4EBC-A3C5-739E936EE2DD}"/>
              </a:ext>
            </a:extLst>
          </p:cNvPr>
          <p:cNvSpPr txBox="1"/>
          <p:nvPr/>
        </p:nvSpPr>
        <p:spPr>
          <a:xfrm>
            <a:off x="1181100" y="2781300"/>
            <a:ext cx="6981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Manusia</a:t>
            </a:r>
            <a:r>
              <a:rPr lang="en-PH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tidak</a:t>
            </a:r>
            <a:r>
              <a:rPr lang="en-PH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menaati</a:t>
            </a:r>
            <a:r>
              <a:rPr lang="en-PH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Tuhan</a:t>
            </a:r>
            <a:endParaRPr lang="en-PH" sz="24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DFA9D8-3FA2-402D-BE97-44CC9F1994F6}"/>
              </a:ext>
            </a:extLst>
          </p:cNvPr>
          <p:cNvSpPr txBox="1"/>
          <p:nvPr/>
        </p:nvSpPr>
        <p:spPr>
          <a:xfrm>
            <a:off x="1219200" y="3429000"/>
            <a:ext cx="7764379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Berfokus</a:t>
            </a:r>
            <a:r>
              <a:rPr lang="en-US" altLang="en-US" sz="2400" dirty="0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pada </a:t>
            </a:r>
            <a:r>
              <a:rPr lang="en-US" altLang="en-US" sz="2400" dirty="0" err="1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mata</a:t>
            </a:r>
            <a:r>
              <a:rPr lang="en-US" altLang="en-US" sz="2400" dirty="0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manusia</a:t>
            </a:r>
            <a:r>
              <a:rPr lang="en-US" altLang="en-US" sz="2400" dirty="0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bukan</a:t>
            </a:r>
            <a:r>
              <a:rPr lang="en-US" altLang="en-US" sz="2400" dirty="0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pada </a:t>
            </a:r>
            <a:r>
              <a:rPr lang="en-US" altLang="en-US" sz="2400" dirty="0" err="1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mata</a:t>
            </a:r>
            <a:r>
              <a:rPr lang="en-US" altLang="en-US" sz="2400" dirty="0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Tuhan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66450BA-63EA-44AB-8791-AE63E6DA8502}"/>
              </a:ext>
            </a:extLst>
          </p:cNvPr>
          <p:cNvSpPr txBox="1"/>
          <p:nvPr/>
        </p:nvSpPr>
        <p:spPr>
          <a:xfrm>
            <a:off x="890587" y="4215009"/>
            <a:ext cx="71913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 err="1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Manusia</a:t>
            </a:r>
            <a:r>
              <a:rPr lang="en-US" altLang="en-US" sz="2800" dirty="0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telah</a:t>
            </a:r>
            <a:r>
              <a:rPr lang="en-US" altLang="en-US" sz="2800" dirty="0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merusak</a:t>
            </a:r>
            <a:r>
              <a:rPr lang="en-US" altLang="en-US" sz="2800" dirty="0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alam</a:t>
            </a:r>
            <a:r>
              <a:rPr lang="en-US" altLang="en-US" sz="2800" dirty="0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dan </a:t>
            </a:r>
            <a:r>
              <a:rPr lang="en-US" altLang="en-US" sz="2800" dirty="0" err="1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hubungan</a:t>
            </a:r>
            <a:r>
              <a:rPr lang="en-US" altLang="en-US" sz="2800" dirty="0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dengan</a:t>
            </a:r>
            <a:r>
              <a:rPr lang="en-US" altLang="en-US" sz="2800" dirty="0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Tuhan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7AD3C03-73C5-41EF-A76A-2DC2B673F44A}"/>
              </a:ext>
            </a:extLst>
          </p:cNvPr>
          <p:cNvSpPr txBox="1"/>
          <p:nvPr/>
        </p:nvSpPr>
        <p:spPr>
          <a:xfrm>
            <a:off x="3328988" y="610151"/>
            <a:ext cx="4948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PH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mengembangkan</a:t>
            </a:r>
            <a:r>
              <a:rPr lang="en-PH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tanah</a:t>
            </a:r>
            <a:r>
              <a:rPr lang="en-PH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PH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PH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sesuai</a:t>
            </a:r>
            <a:r>
              <a:rPr lang="en-PH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PH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r>
              <a:rPr lang="en-PH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Tuhan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D6718AE-3D50-4E89-9072-5B10362C3D6A}"/>
              </a:ext>
            </a:extLst>
          </p:cNvPr>
          <p:cNvSpPr/>
          <p:nvPr/>
        </p:nvSpPr>
        <p:spPr>
          <a:xfrm>
            <a:off x="4276726" y="5305425"/>
            <a:ext cx="4000500" cy="533400"/>
          </a:xfrm>
          <a:prstGeom prst="ellipse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altLang="ko-KR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Apa</a:t>
            </a:r>
            <a:r>
              <a:rPr lang="en-PH" altLang="ko-KR" sz="24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altLang="ko-KR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hasilnya</a:t>
            </a:r>
            <a:r>
              <a:rPr lang="ko-KR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altLang="ko-KR" sz="24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en-PH" sz="2400" dirty="0">
              <a:solidFill>
                <a:schemeClr val="tx1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910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 animBg="1"/>
      <p:bldP spid="9" grpId="0"/>
      <p:bldP spid="10" grpId="0" animBg="1"/>
      <p:bldP spid="11" grpId="0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E0FEAD-CB87-4DFE-BAD9-1E7C19E45CD3}"/>
              </a:ext>
            </a:extLst>
          </p:cNvPr>
          <p:cNvSpPr txBox="1"/>
          <p:nvPr/>
        </p:nvSpPr>
        <p:spPr>
          <a:xfrm>
            <a:off x="428625" y="568769"/>
            <a:ext cx="8758488" cy="34163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Roma 8:19-22 &lt;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Sebab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sangat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rindu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seluruh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makhluk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menantikan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saat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anak-anak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Allah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dinyatakan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Karena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seluruh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makhluk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ditaklukkan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Kesia-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siaan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bukan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kehendaknya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sendiri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tetapi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kehendak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Dia, yang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menaklukkannya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tetapi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pengharapan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makhluk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sendiri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juga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dimerdekakan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perbudakan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kebinasaan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masuk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kemerdekaan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kemuliaan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anak-anak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Allah.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Sebab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tahu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sampai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sekarang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segala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makhluk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sama-sama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mengeluh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sama-sama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merasa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sakit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b="0" i="0" dirty="0" err="1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bersalin</a:t>
            </a:r>
            <a:r>
              <a:rPr lang="en-PH" sz="2400" b="0" i="0" dirty="0">
                <a:solidFill>
                  <a:srgbClr val="2020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endParaRPr lang="en-PH" altLang="ko-KR" sz="2200" b="0" i="0" dirty="0">
              <a:solidFill>
                <a:srgbClr val="202020"/>
              </a:solidFill>
              <a:effectLst/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508D9C-60C3-4140-AC26-AC2BBCA629FE}"/>
              </a:ext>
            </a:extLst>
          </p:cNvPr>
          <p:cNvSpPr txBox="1"/>
          <p:nvPr/>
        </p:nvSpPr>
        <p:spPr>
          <a:xfrm>
            <a:off x="257175" y="3894181"/>
            <a:ext cx="85534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Tuhan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memberi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manusia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wewenang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dan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tanggung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jawab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untuk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menguasai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dunia.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Namun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manusia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tidak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menunaikan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tanggung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jawabnya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kepada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Tuhan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dan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membuat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seluruh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ciptaan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mengerang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&gt;</a:t>
            </a:r>
            <a:endParaRPr lang="en-PH" sz="24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93E700D-0376-4D6E-BB05-CA8DD5428E87}"/>
              </a:ext>
            </a:extLst>
          </p:cNvPr>
          <p:cNvSpPr/>
          <p:nvPr/>
        </p:nvSpPr>
        <p:spPr>
          <a:xfrm>
            <a:off x="333374" y="6036818"/>
            <a:ext cx="8239126" cy="504825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altLang="ko-KR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Bagaimana</a:t>
            </a:r>
            <a:r>
              <a:rPr lang="en-PH" altLang="ko-KR" sz="28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altLang="ko-KR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kita</a:t>
            </a:r>
            <a:r>
              <a:rPr lang="en-PH" altLang="ko-KR" sz="28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altLang="ko-KR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dapat</a:t>
            </a:r>
            <a:r>
              <a:rPr lang="en-PH" altLang="ko-KR" sz="28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altLang="ko-KR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mengatasi</a:t>
            </a:r>
            <a:r>
              <a:rPr lang="en-PH" altLang="ko-KR" sz="28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altLang="ko-KR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hal</a:t>
            </a:r>
            <a:r>
              <a:rPr lang="en-PH" altLang="ko-KR" sz="28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altLang="ko-KR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ini</a:t>
            </a:r>
            <a:r>
              <a:rPr lang="en-PH" altLang="ko-KR" sz="28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en-PH" sz="2800" dirty="0">
              <a:solidFill>
                <a:schemeClr val="tx1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FEBE09-675E-45EA-A18A-181521222644}"/>
              </a:ext>
            </a:extLst>
          </p:cNvPr>
          <p:cNvSpPr txBox="1"/>
          <p:nvPr/>
        </p:nvSpPr>
        <p:spPr>
          <a:xfrm>
            <a:off x="333374" y="5177194"/>
            <a:ext cx="7960393" cy="83099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Mungkinkah</a:t>
            </a:r>
            <a:r>
              <a:rPr lang="en-US" altLang="en-US" sz="2400" dirty="0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makhluk</a:t>
            </a:r>
            <a:r>
              <a:rPr lang="en-US" altLang="en-US" sz="2400" dirty="0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yang </a:t>
            </a:r>
            <a:r>
              <a:rPr lang="en-US" altLang="en-US" sz="2400" dirty="0" err="1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mengerang</a:t>
            </a:r>
            <a:r>
              <a:rPr lang="en-US" altLang="en-US" sz="2400" dirty="0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itu</a:t>
            </a:r>
            <a:r>
              <a:rPr lang="en-US" altLang="en-US" sz="2400" dirty="0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sedang</a:t>
            </a:r>
            <a:r>
              <a:rPr lang="en-US" altLang="en-US" sz="2400" dirty="0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menantang</a:t>
            </a:r>
            <a:r>
              <a:rPr lang="en-US" altLang="en-US" sz="2400" dirty="0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manusia</a:t>
            </a:r>
            <a:r>
              <a:rPr lang="en-US" altLang="en-US" sz="2400" dirty="0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?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A2510D-7089-4866-8B53-4D2FEB41A984}"/>
              </a:ext>
            </a:extLst>
          </p:cNvPr>
          <p:cNvSpPr txBox="1"/>
          <p:nvPr/>
        </p:nvSpPr>
        <p:spPr>
          <a:xfrm>
            <a:off x="428625" y="171450"/>
            <a:ext cx="3867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Persiapan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Era Baru </a:t>
            </a:r>
          </a:p>
        </p:txBody>
      </p:sp>
    </p:spTree>
    <p:extLst>
      <p:ext uri="{BB962C8B-B14F-4D97-AF65-F5344CB8AC3E}">
        <p14:creationId xmlns:p14="http://schemas.microsoft.com/office/powerpoint/2010/main" val="3986188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99C4E67-4276-42F7-BC34-924A23EEFF56}"/>
              </a:ext>
            </a:extLst>
          </p:cNvPr>
          <p:cNvSpPr txBox="1"/>
          <p:nvPr/>
        </p:nvSpPr>
        <p:spPr>
          <a:xfrm>
            <a:off x="352425" y="257175"/>
            <a:ext cx="7581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Bagaimana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kita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bisa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mengetasi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masalah-masalah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serius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ini</a:t>
            </a:r>
            <a:r>
              <a:rPr lang="en-PH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 </a:t>
            </a:r>
            <a:r>
              <a:rPr lang="ko-KR" altLang="en-US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en-PH" sz="24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ADAE5B-6A4F-4768-BB57-B2EEFD3D376F}"/>
              </a:ext>
            </a:extLst>
          </p:cNvPr>
          <p:cNvSpPr txBox="1"/>
          <p:nvPr/>
        </p:nvSpPr>
        <p:spPr>
          <a:xfrm>
            <a:off x="361950" y="733425"/>
            <a:ext cx="86201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Kita yang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sedang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mengalami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perang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dan pandemic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harus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bersiap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menghadapi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masa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depan</a:t>
            </a:r>
            <a:endParaRPr lang="en-PH" sz="24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D07147-0985-4B70-87E0-47704B975554}"/>
              </a:ext>
            </a:extLst>
          </p:cNvPr>
          <p:cNvSpPr/>
          <p:nvPr/>
        </p:nvSpPr>
        <p:spPr>
          <a:xfrm>
            <a:off x="1614488" y="1642766"/>
            <a:ext cx="3729038" cy="4191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Normal or New Era ?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B418B37-0787-48A4-8377-449A477818FE}"/>
              </a:ext>
            </a:extLst>
          </p:cNvPr>
          <p:cNvSpPr/>
          <p:nvPr/>
        </p:nvSpPr>
        <p:spPr>
          <a:xfrm>
            <a:off x="2171700" y="2945904"/>
            <a:ext cx="2400300" cy="48279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Era</a:t>
            </a:r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EBC6FD61-6122-45F8-88AB-814D8326383D}"/>
              </a:ext>
            </a:extLst>
          </p:cNvPr>
          <p:cNvSpPr/>
          <p:nvPr/>
        </p:nvSpPr>
        <p:spPr>
          <a:xfrm>
            <a:off x="3302794" y="2162174"/>
            <a:ext cx="352425" cy="66169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A83C58-EE91-4A89-9C0A-3436A3BE36B9}"/>
              </a:ext>
            </a:extLst>
          </p:cNvPr>
          <p:cNvSpPr txBox="1"/>
          <p:nvPr/>
        </p:nvSpPr>
        <p:spPr>
          <a:xfrm>
            <a:off x="3893345" y="2099965"/>
            <a:ext cx="3190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Perlu</a:t>
            </a:r>
            <a:r>
              <a:rPr lang="en-PH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mengubah</a:t>
            </a:r>
            <a:r>
              <a:rPr lang="en-PH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konsep</a:t>
            </a:r>
            <a:r>
              <a:rPr lang="en-PH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kita</a:t>
            </a:r>
            <a:r>
              <a:rPr lang="en-PH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tentang</a:t>
            </a:r>
            <a:r>
              <a:rPr lang="en-PH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masa </a:t>
            </a:r>
            <a:r>
              <a:rPr lang="en-PH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depan</a:t>
            </a:r>
            <a:endParaRPr lang="en-PH" sz="24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8FC108-2F77-460B-8D77-D0D5E5FEA98F}"/>
              </a:ext>
            </a:extLst>
          </p:cNvPr>
          <p:cNvSpPr txBox="1"/>
          <p:nvPr/>
        </p:nvSpPr>
        <p:spPr>
          <a:xfrm>
            <a:off x="257174" y="3600450"/>
            <a:ext cx="8486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 err="1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Akankah</a:t>
            </a:r>
            <a:r>
              <a:rPr lang="en-US" altLang="en-US" sz="2400" dirty="0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kita</a:t>
            </a:r>
            <a:r>
              <a:rPr lang="en-US" altLang="en-US" sz="2400" dirty="0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dapat</a:t>
            </a:r>
            <a:r>
              <a:rPr lang="en-US" altLang="en-US" sz="2400" dirty="0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kembali</a:t>
            </a:r>
            <a:r>
              <a:rPr lang="en-US" altLang="en-US" sz="2400" dirty="0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ke</a:t>
            </a:r>
            <a:r>
              <a:rPr lang="en-US" altLang="en-US" sz="2400" dirty="0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kehidupan</a:t>
            </a:r>
            <a:r>
              <a:rPr lang="en-US" altLang="en-US" sz="2400" dirty="0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bebas</a:t>
            </a:r>
            <a:r>
              <a:rPr lang="en-US" altLang="en-US" sz="2400" dirty="0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yang </a:t>
            </a:r>
            <a:r>
              <a:rPr lang="en-US" altLang="en-US" sz="2400" dirty="0" err="1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pernah</a:t>
            </a:r>
            <a:r>
              <a:rPr lang="en-US" altLang="en-US" sz="2400" dirty="0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kita</a:t>
            </a:r>
            <a:r>
              <a:rPr lang="en-US" altLang="en-US" sz="2400" dirty="0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nikmati</a:t>
            </a:r>
            <a:r>
              <a:rPr lang="en-US" altLang="en-US" sz="2400" dirty="0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di masa </a:t>
            </a:r>
            <a:r>
              <a:rPr lang="en-US" altLang="en-US" sz="2400" dirty="0" err="1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depan</a:t>
            </a:r>
            <a:r>
              <a:rPr lang="en-US" altLang="en-US" sz="2400" dirty="0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?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121E49-9AAA-4531-9F21-4ABA39509A01}"/>
              </a:ext>
            </a:extLst>
          </p:cNvPr>
          <p:cNvSpPr txBox="1"/>
          <p:nvPr/>
        </p:nvSpPr>
        <p:spPr>
          <a:xfrm>
            <a:off x="228599" y="4431447"/>
            <a:ext cx="86201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dirty="0" err="1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Ataukah</a:t>
            </a:r>
            <a:r>
              <a:rPr lang="en-US" altLang="en-US" sz="2400" dirty="0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kita</a:t>
            </a:r>
            <a:r>
              <a:rPr lang="en-US" altLang="en-US" sz="2400" dirty="0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akan</a:t>
            </a:r>
            <a:r>
              <a:rPr lang="en-US" altLang="en-US" sz="2400" dirty="0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menghadapi</a:t>
            </a:r>
            <a:r>
              <a:rPr lang="en-US" altLang="en-US" sz="2400" dirty="0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era </a:t>
            </a:r>
            <a:r>
              <a:rPr lang="en-US" altLang="en-US" sz="2400" dirty="0" err="1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baru</a:t>
            </a:r>
            <a:r>
              <a:rPr lang="en-US" altLang="en-US" sz="2400" dirty="0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yang </a:t>
            </a:r>
            <a:r>
              <a:rPr lang="en-US" altLang="en-US" sz="2400" dirty="0" err="1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bukan</a:t>
            </a:r>
            <a:r>
              <a:rPr lang="en-US" altLang="en-US" sz="2400" dirty="0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new normal yang </a:t>
            </a:r>
            <a:r>
              <a:rPr lang="en-US" altLang="en-US" sz="2400" dirty="0" err="1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tidak</a:t>
            </a:r>
            <a:r>
              <a:rPr lang="en-US" altLang="en-US" sz="2400" dirty="0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kita</a:t>
            </a:r>
            <a:r>
              <a:rPr lang="en-US" altLang="en-US" sz="2400" dirty="0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prediksi</a:t>
            </a:r>
            <a:r>
              <a:rPr lang="en-US" altLang="en-US" sz="2400" dirty="0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sebelumnya</a:t>
            </a:r>
            <a:r>
              <a:rPr lang="en-US" altLang="en-US" sz="2400" dirty="0">
                <a:solidFill>
                  <a:srgbClr val="202124"/>
                </a:solidFill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?</a:t>
            </a:r>
            <a:endParaRPr lang="en-PH" sz="24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D405E6F-FBDC-4A4B-A4C3-C421F946C118}"/>
              </a:ext>
            </a:extLst>
          </p:cNvPr>
          <p:cNvSpPr/>
          <p:nvPr/>
        </p:nvSpPr>
        <p:spPr>
          <a:xfrm>
            <a:off x="2053389" y="5448300"/>
            <a:ext cx="6577264" cy="587813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Perlu</a:t>
            </a:r>
            <a:r>
              <a:rPr lang="en-PH" sz="28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mempersiapkan</a:t>
            </a:r>
            <a:r>
              <a:rPr lang="en-PH" sz="28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era </a:t>
            </a:r>
            <a:r>
              <a:rPr lang="en-PH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baru</a:t>
            </a:r>
            <a:endParaRPr lang="en-PH" sz="2800" dirty="0">
              <a:solidFill>
                <a:schemeClr val="tx1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672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P spid="8" grpId="0"/>
      <p:bldP spid="9" grpId="0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9B28C67-C04D-4FBB-8B83-9D556604AE44}"/>
              </a:ext>
            </a:extLst>
          </p:cNvPr>
          <p:cNvSpPr txBox="1"/>
          <p:nvPr/>
        </p:nvSpPr>
        <p:spPr>
          <a:xfrm>
            <a:off x="4295776" y="263366"/>
            <a:ext cx="4667249" cy="46166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Perlunya</a:t>
            </a:r>
            <a:r>
              <a:rPr lang="en-PH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Transformasi</a:t>
            </a:r>
            <a:r>
              <a:rPr lang="en-PH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Manusia</a:t>
            </a:r>
            <a:endParaRPr lang="en-PH" sz="24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19D3DC8-2FEE-409C-A99D-4A2BB3F5493C}"/>
              </a:ext>
            </a:extLst>
          </p:cNvPr>
          <p:cNvSpPr txBox="1"/>
          <p:nvPr/>
        </p:nvSpPr>
        <p:spPr>
          <a:xfrm>
            <a:off x="180975" y="1344127"/>
            <a:ext cx="8496299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Roma 12:2 &lt;</a:t>
            </a:r>
            <a:r>
              <a:rPr lang="en-US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Janganlah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kamu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serupa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dunia </a:t>
            </a:r>
            <a:r>
              <a:rPr lang="en-US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tetapi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berubahlah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pembaharuan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budimu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kamu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membedakan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manakah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kehendak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Allah: </a:t>
            </a:r>
            <a:r>
              <a:rPr lang="en-US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yang </a:t>
            </a:r>
            <a:r>
              <a:rPr lang="en-US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berkenan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Allah dan yang </a:t>
            </a:r>
            <a:r>
              <a:rPr lang="en-US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sempurna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19A0C1-320B-4FD2-9A2E-3012B329513B}"/>
              </a:ext>
            </a:extLst>
          </p:cNvPr>
          <p:cNvSpPr txBox="1"/>
          <p:nvPr/>
        </p:nvSpPr>
        <p:spPr>
          <a:xfrm>
            <a:off x="180975" y="3208702"/>
            <a:ext cx="3829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Mengubah</a:t>
            </a:r>
            <a:r>
              <a:rPr lang="en-PH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orang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2571A6C-8FDF-4EC4-A7BB-486441E0A1ED}"/>
              </a:ext>
            </a:extLst>
          </p:cNvPr>
          <p:cNvSpPr/>
          <p:nvPr/>
        </p:nvSpPr>
        <p:spPr>
          <a:xfrm>
            <a:off x="1085849" y="3868889"/>
            <a:ext cx="6086475" cy="607862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altLang="ko-KR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Transformasi</a:t>
            </a:r>
            <a:r>
              <a:rPr lang="en-PH" altLang="ko-KR" sz="28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Pola </a:t>
            </a:r>
            <a:r>
              <a:rPr lang="en-PH" altLang="ko-KR" sz="2800" dirty="0" err="1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Pikir</a:t>
            </a:r>
            <a:endParaRPr lang="en-PH" sz="2800" dirty="0">
              <a:solidFill>
                <a:schemeClr val="tx1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C202F3-45FA-411F-8B6B-B0A9B8479BEF}"/>
              </a:ext>
            </a:extLst>
          </p:cNvPr>
          <p:cNvSpPr txBox="1"/>
          <p:nvPr/>
        </p:nvSpPr>
        <p:spPr>
          <a:xfrm>
            <a:off x="781050" y="4720614"/>
            <a:ext cx="7191376" cy="83099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PH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Gerakan Kanaan </a:t>
            </a:r>
            <a:r>
              <a:rPr lang="en-PH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adalah</a:t>
            </a:r>
            <a:r>
              <a:rPr lang="en-PH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merubah</a:t>
            </a:r>
            <a:r>
              <a:rPr lang="en-PH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atau</a:t>
            </a:r>
            <a:r>
              <a:rPr lang="en-PH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mentransformasi</a:t>
            </a:r>
            <a:r>
              <a:rPr lang="en-PH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masyarakat</a:t>
            </a:r>
            <a:r>
              <a:rPr lang="en-PH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dengan</a:t>
            </a:r>
            <a:r>
              <a:rPr lang="en-PH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mentransformasi</a:t>
            </a:r>
            <a:r>
              <a:rPr lang="en-PH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pola</a:t>
            </a:r>
            <a:r>
              <a:rPr lang="en-PH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pikirnya</a:t>
            </a:r>
            <a:r>
              <a:rPr lang="en-PH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CEA675-E7A7-4390-8660-732C30FB4A71}"/>
              </a:ext>
            </a:extLst>
          </p:cNvPr>
          <p:cNvSpPr txBox="1"/>
          <p:nvPr/>
        </p:nvSpPr>
        <p:spPr>
          <a:xfrm>
            <a:off x="180975" y="250624"/>
            <a:ext cx="3095625" cy="46166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Persiapan</a:t>
            </a:r>
            <a:r>
              <a:rPr lang="en-US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Era Baru</a:t>
            </a:r>
            <a:endParaRPr lang="en-PH" sz="24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7A12FA25-D8FB-4E99-AB11-EFE6F1B7DF69}"/>
              </a:ext>
            </a:extLst>
          </p:cNvPr>
          <p:cNvSpPr/>
          <p:nvPr/>
        </p:nvSpPr>
        <p:spPr>
          <a:xfrm>
            <a:off x="3386138" y="411061"/>
            <a:ext cx="800100" cy="230833"/>
          </a:xfrm>
          <a:prstGeom prst="righ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69B6985-7D55-4333-8874-5CE26D4C0579}"/>
              </a:ext>
            </a:extLst>
          </p:cNvPr>
          <p:cNvSpPr txBox="1"/>
          <p:nvPr/>
        </p:nvSpPr>
        <p:spPr>
          <a:xfrm>
            <a:off x="447675" y="790589"/>
            <a:ext cx="7942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Masalahnya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bukan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pada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lingkungannya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tapi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pada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manusianya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47231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">
            <a:extLst>
              <a:ext uri="{FF2B5EF4-FFF2-40B4-BE49-F238E27FC236}">
                <a16:creationId xmlns:a16="http://schemas.microsoft.com/office/drawing/2014/main" id="{651969D2-2E39-594B-290E-2CC010001B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931" y="614409"/>
            <a:ext cx="8720138" cy="212365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200" dirty="0" err="1">
                <a:latin typeface="Times New Roman" panose="02020603050405020304" pitchFamily="18" charset="0"/>
              </a:rPr>
              <a:t>Kejadian</a:t>
            </a:r>
            <a:r>
              <a:rPr lang="en-US" altLang="ko-KR" sz="2200" dirty="0">
                <a:latin typeface="Times New Roman" panose="02020603050405020304" pitchFamily="18" charset="0"/>
              </a:rPr>
              <a:t> 1: 27-28 </a:t>
            </a:r>
            <a:r>
              <a:rPr lang="en-US" altLang="ko-KR" sz="2200" dirty="0" err="1">
                <a:latin typeface="Times New Roman" panose="02020603050405020304" pitchFamily="18" charset="0"/>
              </a:rPr>
              <a:t>Maka</a:t>
            </a:r>
            <a:r>
              <a:rPr lang="en-US" altLang="ko-KR" sz="2200" dirty="0">
                <a:latin typeface="Times New Roman" panose="02020603050405020304" pitchFamily="18" charset="0"/>
              </a:rPr>
              <a:t> Allah </a:t>
            </a:r>
            <a:r>
              <a:rPr lang="en-US" altLang="ko-KR" sz="2200" dirty="0" err="1">
                <a:latin typeface="Times New Roman" panose="02020603050405020304" pitchFamily="18" charset="0"/>
              </a:rPr>
              <a:t>menciptakan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manusia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itu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menurut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gambarNya</a:t>
            </a:r>
            <a:r>
              <a:rPr lang="en-US" altLang="ko-KR" sz="2200" dirty="0">
                <a:latin typeface="Times New Roman" panose="02020603050405020304" pitchFamily="18" charset="0"/>
              </a:rPr>
              <a:t>, </a:t>
            </a:r>
            <a:r>
              <a:rPr lang="en-US" altLang="ko-KR" sz="2200" dirty="0" err="1">
                <a:latin typeface="Times New Roman" panose="02020603050405020304" pitchFamily="18" charset="0"/>
              </a:rPr>
              <a:t>menurut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gambar</a:t>
            </a:r>
            <a:r>
              <a:rPr lang="en-US" altLang="ko-KR" sz="2200" dirty="0">
                <a:latin typeface="Times New Roman" panose="02020603050405020304" pitchFamily="18" charset="0"/>
              </a:rPr>
              <a:t> Allah </a:t>
            </a:r>
            <a:r>
              <a:rPr lang="en-US" altLang="ko-KR" sz="2200" dirty="0" err="1">
                <a:latin typeface="Times New Roman" panose="02020603050405020304" pitchFamily="18" charset="0"/>
              </a:rPr>
              <a:t>diciptakan</a:t>
            </a:r>
            <a:r>
              <a:rPr lang="en-US" altLang="ko-KR" sz="2200" dirty="0">
                <a:latin typeface="Times New Roman" panose="02020603050405020304" pitchFamily="18" charset="0"/>
              </a:rPr>
              <a:t>-Nya </a:t>
            </a:r>
            <a:r>
              <a:rPr lang="en-US" altLang="ko-KR" sz="2200" dirty="0" err="1">
                <a:latin typeface="Times New Roman" panose="02020603050405020304" pitchFamily="18" charset="0"/>
              </a:rPr>
              <a:t>dia</a:t>
            </a:r>
            <a:r>
              <a:rPr lang="en-US" altLang="ko-KR" sz="2200" dirty="0">
                <a:latin typeface="Times New Roman" panose="02020603050405020304" pitchFamily="18" charset="0"/>
              </a:rPr>
              <a:t>; </a:t>
            </a:r>
            <a:r>
              <a:rPr lang="en-US" altLang="ko-KR" sz="2200" dirty="0" err="1">
                <a:latin typeface="Times New Roman" panose="02020603050405020304" pitchFamily="18" charset="0"/>
              </a:rPr>
              <a:t>laki-laki</a:t>
            </a:r>
            <a:r>
              <a:rPr lang="en-US" altLang="ko-KR" sz="2200" dirty="0">
                <a:latin typeface="Times New Roman" panose="02020603050405020304" pitchFamily="18" charset="0"/>
              </a:rPr>
              <a:t> dan Perempuan </a:t>
            </a:r>
            <a:r>
              <a:rPr lang="en-US" altLang="ko-KR" sz="2200" dirty="0" err="1">
                <a:latin typeface="Times New Roman" panose="02020603050405020304" pitchFamily="18" charset="0"/>
              </a:rPr>
              <a:t>diciptakan</a:t>
            </a:r>
            <a:r>
              <a:rPr lang="en-US" altLang="ko-KR" sz="2200" dirty="0">
                <a:latin typeface="Times New Roman" panose="02020603050405020304" pitchFamily="18" charset="0"/>
              </a:rPr>
              <a:t>-Nya </a:t>
            </a:r>
            <a:r>
              <a:rPr lang="en-US" altLang="ko-KR" sz="2200" dirty="0" err="1">
                <a:latin typeface="Times New Roman" panose="02020603050405020304" pitchFamily="18" charset="0"/>
              </a:rPr>
              <a:t>mereka</a:t>
            </a:r>
            <a:r>
              <a:rPr lang="en-US" altLang="ko-KR" sz="2200" dirty="0">
                <a:latin typeface="Times New Roman" panose="02020603050405020304" pitchFamily="18" charset="0"/>
              </a:rPr>
              <a:t>. Allah </a:t>
            </a:r>
            <a:r>
              <a:rPr lang="en-US" altLang="ko-KR" sz="2200" dirty="0" err="1">
                <a:latin typeface="Times New Roman" panose="02020603050405020304" pitchFamily="18" charset="0"/>
              </a:rPr>
              <a:t>memberkati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mereka</a:t>
            </a:r>
            <a:r>
              <a:rPr lang="en-US" altLang="ko-KR" sz="2200" dirty="0">
                <a:latin typeface="Times New Roman" panose="02020603050405020304" pitchFamily="18" charset="0"/>
              </a:rPr>
              <a:t>, </a:t>
            </a:r>
            <a:r>
              <a:rPr lang="en-US" altLang="ko-KR" sz="2200" dirty="0" err="1">
                <a:latin typeface="Times New Roman" panose="02020603050405020304" pitchFamily="18" charset="0"/>
              </a:rPr>
              <a:t>lalu</a:t>
            </a:r>
            <a:r>
              <a:rPr lang="en-US" altLang="ko-KR" sz="2200" dirty="0">
                <a:latin typeface="Times New Roman" panose="02020603050405020304" pitchFamily="18" charset="0"/>
              </a:rPr>
              <a:t> Allah </a:t>
            </a:r>
            <a:r>
              <a:rPr lang="en-US" altLang="ko-KR" sz="2200" dirty="0" err="1">
                <a:latin typeface="Times New Roman" panose="02020603050405020304" pitchFamily="18" charset="0"/>
              </a:rPr>
              <a:t>berfirman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kepada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mereka</a:t>
            </a:r>
            <a:r>
              <a:rPr lang="en-US" altLang="ko-KR" sz="2200" dirty="0">
                <a:latin typeface="Times New Roman" panose="02020603050405020304" pitchFamily="18" charset="0"/>
              </a:rPr>
              <a:t>: “</a:t>
            </a:r>
            <a:r>
              <a:rPr lang="en-US" altLang="ko-KR" sz="2200" dirty="0" err="1">
                <a:latin typeface="Times New Roman" panose="02020603050405020304" pitchFamily="18" charset="0"/>
              </a:rPr>
              <a:t>Beranakcuculah</a:t>
            </a:r>
            <a:r>
              <a:rPr lang="en-US" altLang="ko-KR" sz="2200" dirty="0">
                <a:latin typeface="Times New Roman" panose="02020603050405020304" pitchFamily="18" charset="0"/>
              </a:rPr>
              <a:t> dan </a:t>
            </a:r>
            <a:r>
              <a:rPr lang="en-US" altLang="ko-KR" sz="2200" dirty="0" err="1">
                <a:latin typeface="Times New Roman" panose="02020603050405020304" pitchFamily="18" charset="0"/>
              </a:rPr>
              <a:t>bertambah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banyak</a:t>
            </a:r>
            <a:r>
              <a:rPr lang="en-US" altLang="ko-KR" sz="2200" dirty="0">
                <a:latin typeface="Times New Roman" panose="02020603050405020304" pitchFamily="18" charset="0"/>
              </a:rPr>
              <a:t>; </a:t>
            </a:r>
            <a:r>
              <a:rPr lang="en-US" altLang="ko-KR" sz="2200" dirty="0" err="1">
                <a:latin typeface="Times New Roman" panose="02020603050405020304" pitchFamily="18" charset="0"/>
              </a:rPr>
              <a:t>penuhilah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bumi</a:t>
            </a:r>
            <a:r>
              <a:rPr lang="en-US" altLang="ko-KR" sz="2200" dirty="0">
                <a:latin typeface="Times New Roman" panose="02020603050405020304" pitchFamily="18" charset="0"/>
              </a:rPr>
              <a:t> dan </a:t>
            </a:r>
            <a:r>
              <a:rPr lang="en-US" altLang="ko-KR" sz="2200" dirty="0" err="1">
                <a:latin typeface="Times New Roman" panose="02020603050405020304" pitchFamily="18" charset="0"/>
              </a:rPr>
              <a:t>taklukkanlah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itu</a:t>
            </a:r>
            <a:r>
              <a:rPr lang="en-US" altLang="ko-KR" sz="2200" dirty="0">
                <a:latin typeface="Times New Roman" panose="02020603050405020304" pitchFamily="18" charset="0"/>
              </a:rPr>
              <a:t>, </a:t>
            </a:r>
            <a:r>
              <a:rPr lang="en-US" altLang="ko-KR" sz="2200" dirty="0" err="1">
                <a:latin typeface="Times New Roman" panose="02020603050405020304" pitchFamily="18" charset="0"/>
              </a:rPr>
              <a:t>berkuasalah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atas</a:t>
            </a:r>
            <a:r>
              <a:rPr lang="en-US" altLang="ko-KR" sz="2200" dirty="0">
                <a:latin typeface="Times New Roman" panose="02020603050405020304" pitchFamily="18" charset="0"/>
              </a:rPr>
              <a:t> ikan-ikan di </a:t>
            </a:r>
            <a:r>
              <a:rPr lang="en-US" altLang="ko-KR" sz="2200" dirty="0" err="1">
                <a:latin typeface="Times New Roman" panose="02020603050405020304" pitchFamily="18" charset="0"/>
              </a:rPr>
              <a:t>laut</a:t>
            </a:r>
            <a:r>
              <a:rPr lang="en-US" altLang="ko-KR" sz="2200" dirty="0">
                <a:latin typeface="Times New Roman" panose="02020603050405020304" pitchFamily="18" charset="0"/>
              </a:rPr>
              <a:t> dan </a:t>
            </a:r>
            <a:r>
              <a:rPr lang="en-US" altLang="ko-KR" sz="2200" dirty="0" err="1">
                <a:latin typeface="Times New Roman" panose="02020603050405020304" pitchFamily="18" charset="0"/>
              </a:rPr>
              <a:t>burung-burung</a:t>
            </a:r>
            <a:r>
              <a:rPr lang="en-US" altLang="ko-KR" sz="2200" dirty="0">
                <a:latin typeface="Times New Roman" panose="02020603050405020304" pitchFamily="18" charset="0"/>
              </a:rPr>
              <a:t> di </a:t>
            </a:r>
            <a:r>
              <a:rPr lang="en-US" altLang="ko-KR" sz="2200" dirty="0" err="1">
                <a:latin typeface="Times New Roman" panose="02020603050405020304" pitchFamily="18" charset="0"/>
              </a:rPr>
              <a:t>udara</a:t>
            </a:r>
            <a:r>
              <a:rPr lang="en-US" altLang="ko-KR" sz="2200" dirty="0">
                <a:latin typeface="Times New Roman" panose="02020603050405020304" pitchFamily="18" charset="0"/>
              </a:rPr>
              <a:t> dan </a:t>
            </a:r>
            <a:r>
              <a:rPr lang="en-US" altLang="ko-KR" sz="2200" dirty="0" err="1">
                <a:latin typeface="Times New Roman" panose="02020603050405020304" pitchFamily="18" charset="0"/>
              </a:rPr>
              <a:t>atas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segala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binatang</a:t>
            </a:r>
            <a:r>
              <a:rPr lang="en-US" altLang="ko-KR" sz="2200" dirty="0">
                <a:latin typeface="Times New Roman" panose="02020603050405020304" pitchFamily="18" charset="0"/>
              </a:rPr>
              <a:t> yang </a:t>
            </a:r>
            <a:r>
              <a:rPr lang="en-US" altLang="ko-KR" sz="2200" dirty="0" err="1">
                <a:latin typeface="Times New Roman" panose="02020603050405020304" pitchFamily="18" charset="0"/>
              </a:rPr>
              <a:t>merayap</a:t>
            </a:r>
            <a:r>
              <a:rPr lang="en-US" altLang="ko-KR" sz="2200" dirty="0">
                <a:latin typeface="Times New Roman" panose="02020603050405020304" pitchFamily="18" charset="0"/>
              </a:rPr>
              <a:t> di </a:t>
            </a:r>
            <a:r>
              <a:rPr lang="en-US" altLang="ko-KR" sz="2200" dirty="0" err="1">
                <a:latin typeface="Times New Roman" panose="02020603050405020304" pitchFamily="18" charset="0"/>
              </a:rPr>
              <a:t>bumi</a:t>
            </a:r>
            <a:endParaRPr lang="en-US" altLang="ko-KR" sz="2200" dirty="0">
              <a:latin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A83C33-0DA0-10CE-B613-867C76A82693}"/>
              </a:ext>
            </a:extLst>
          </p:cNvPr>
          <p:cNvSpPr txBox="1"/>
          <p:nvPr/>
        </p:nvSpPr>
        <p:spPr>
          <a:xfrm>
            <a:off x="552450" y="161925"/>
            <a:ext cx="5200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Pemahaman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Alkitab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Pertanian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3EF10B-ABA5-528C-C600-AC73997AF24D}"/>
              </a:ext>
            </a:extLst>
          </p:cNvPr>
          <p:cNvSpPr txBox="1"/>
          <p:nvPr/>
        </p:nvSpPr>
        <p:spPr>
          <a:xfrm>
            <a:off x="770021" y="2695575"/>
            <a:ext cx="2277979" cy="46166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Taklukkan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Bumi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EAB15D-6261-6504-E1CA-55F6F7266B49}"/>
              </a:ext>
            </a:extLst>
          </p:cNvPr>
          <p:cNvSpPr txBox="1"/>
          <p:nvPr/>
        </p:nvSpPr>
        <p:spPr>
          <a:xfrm>
            <a:off x="3545306" y="2690515"/>
            <a:ext cx="5160546" cy="46166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Berkuasa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atas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seluruh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makhluk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bumi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316281-00BC-A08A-9427-9888696CEDDC}"/>
              </a:ext>
            </a:extLst>
          </p:cNvPr>
          <p:cNvSpPr txBox="1"/>
          <p:nvPr/>
        </p:nvSpPr>
        <p:spPr>
          <a:xfrm>
            <a:off x="166687" y="3139444"/>
            <a:ext cx="8765382" cy="21236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200" dirty="0" err="1">
                <a:latin typeface="Times New Roman" panose="02020603050405020304" pitchFamily="18" charset="0"/>
              </a:rPr>
              <a:t>Kejadian</a:t>
            </a:r>
            <a:r>
              <a:rPr lang="en-US" altLang="ko-KR" sz="2200" dirty="0">
                <a:latin typeface="Times New Roman" panose="02020603050405020304" pitchFamily="18" charset="0"/>
              </a:rPr>
              <a:t> 1 : 29-30 </a:t>
            </a:r>
            <a:r>
              <a:rPr lang="en-US" altLang="ko-KR" sz="2200" dirty="0" err="1">
                <a:latin typeface="Times New Roman" panose="02020603050405020304" pitchFamily="18" charset="0"/>
              </a:rPr>
              <a:t>Berfirmanlah</a:t>
            </a:r>
            <a:r>
              <a:rPr lang="en-US" altLang="ko-KR" sz="2200" dirty="0">
                <a:latin typeface="Times New Roman" panose="02020603050405020304" pitchFamily="18" charset="0"/>
              </a:rPr>
              <a:t> Allah; “</a:t>
            </a:r>
            <a:r>
              <a:rPr lang="en-US" altLang="ko-KR" sz="2200" dirty="0" err="1">
                <a:latin typeface="Times New Roman" panose="02020603050405020304" pitchFamily="18" charset="0"/>
              </a:rPr>
              <a:t>Lihatlah</a:t>
            </a:r>
            <a:r>
              <a:rPr lang="en-US" altLang="ko-KR" sz="2200" dirty="0">
                <a:latin typeface="Times New Roman" panose="02020603050405020304" pitchFamily="18" charset="0"/>
              </a:rPr>
              <a:t>, Aku </a:t>
            </a:r>
            <a:r>
              <a:rPr lang="en-US" altLang="ko-KR" sz="2200" dirty="0" err="1">
                <a:latin typeface="Times New Roman" panose="02020603050405020304" pitchFamily="18" charset="0"/>
              </a:rPr>
              <a:t>memberikan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kepadamu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segala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tumbuh-tumbuhan</a:t>
            </a:r>
            <a:r>
              <a:rPr lang="en-US" altLang="ko-KR" sz="2200" dirty="0">
                <a:latin typeface="Times New Roman" panose="02020603050405020304" pitchFamily="18" charset="0"/>
              </a:rPr>
              <a:t> yang </a:t>
            </a:r>
            <a:r>
              <a:rPr lang="en-US" altLang="ko-KR" sz="2200" dirty="0" err="1">
                <a:latin typeface="Times New Roman" panose="02020603050405020304" pitchFamily="18" charset="0"/>
              </a:rPr>
              <a:t>berbiji</a:t>
            </a:r>
            <a:r>
              <a:rPr lang="en-US" altLang="ko-KR" sz="2200" dirty="0">
                <a:latin typeface="Times New Roman" panose="02020603050405020304" pitchFamily="18" charset="0"/>
              </a:rPr>
              <a:t> di </a:t>
            </a:r>
            <a:r>
              <a:rPr lang="en-US" altLang="ko-KR" sz="2200" dirty="0" err="1">
                <a:latin typeface="Times New Roman" panose="02020603050405020304" pitchFamily="18" charset="0"/>
              </a:rPr>
              <a:t>seluruh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bumi</a:t>
            </a:r>
            <a:r>
              <a:rPr lang="en-US" altLang="ko-KR" sz="2200" dirty="0">
                <a:latin typeface="Times New Roman" panose="02020603050405020304" pitchFamily="18" charset="0"/>
              </a:rPr>
              <a:t> dan </a:t>
            </a:r>
            <a:r>
              <a:rPr lang="en-US" altLang="ko-KR" sz="2200" dirty="0" err="1">
                <a:latin typeface="Times New Roman" panose="02020603050405020304" pitchFamily="18" charset="0"/>
              </a:rPr>
              <a:t>segala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pohon-pohonan</a:t>
            </a:r>
            <a:r>
              <a:rPr lang="en-US" altLang="ko-KR" sz="2200" dirty="0">
                <a:latin typeface="Times New Roman" panose="02020603050405020304" pitchFamily="18" charset="0"/>
              </a:rPr>
              <a:t> yang </a:t>
            </a:r>
            <a:r>
              <a:rPr lang="en-US" altLang="ko-KR" sz="2200" dirty="0" err="1">
                <a:latin typeface="Times New Roman" panose="02020603050405020304" pitchFamily="18" charset="0"/>
              </a:rPr>
              <a:t>buahnya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berbiji</a:t>
            </a:r>
            <a:r>
              <a:rPr lang="en-US" altLang="ko-KR" sz="2200" dirty="0">
                <a:latin typeface="Times New Roman" panose="02020603050405020304" pitchFamily="18" charset="0"/>
              </a:rPr>
              <a:t>; </a:t>
            </a:r>
            <a:r>
              <a:rPr lang="en-US" altLang="ko-KR" sz="2200" dirty="0" err="1">
                <a:latin typeface="Times New Roman" panose="02020603050405020304" pitchFamily="18" charset="0"/>
              </a:rPr>
              <a:t>itulah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akan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menjadi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makananmu</a:t>
            </a:r>
            <a:r>
              <a:rPr lang="en-US" altLang="ko-KR" sz="2200" dirty="0">
                <a:latin typeface="Times New Roman" panose="02020603050405020304" pitchFamily="18" charset="0"/>
              </a:rPr>
              <a:t>. </a:t>
            </a:r>
            <a:r>
              <a:rPr lang="en-US" altLang="ko-KR" sz="2200" dirty="0" err="1">
                <a:latin typeface="Times New Roman" panose="02020603050405020304" pitchFamily="18" charset="0"/>
              </a:rPr>
              <a:t>Tetapi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kepada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segala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binatang</a:t>
            </a:r>
            <a:r>
              <a:rPr lang="en-US" altLang="ko-KR" sz="2200" dirty="0">
                <a:latin typeface="Times New Roman" panose="02020603050405020304" pitchFamily="18" charset="0"/>
              </a:rPr>
              <a:t> di </a:t>
            </a:r>
            <a:r>
              <a:rPr lang="en-US" altLang="ko-KR" sz="2200" dirty="0" err="1">
                <a:latin typeface="Times New Roman" panose="02020603050405020304" pitchFamily="18" charset="0"/>
              </a:rPr>
              <a:t>bumi</a:t>
            </a:r>
            <a:r>
              <a:rPr lang="en-US" altLang="ko-KR" sz="2200" dirty="0">
                <a:latin typeface="Times New Roman" panose="02020603050405020304" pitchFamily="18" charset="0"/>
              </a:rPr>
              <a:t> dan </a:t>
            </a:r>
            <a:r>
              <a:rPr lang="en-US" altLang="ko-KR" sz="2200" dirty="0" err="1">
                <a:latin typeface="Times New Roman" panose="02020603050405020304" pitchFamily="18" charset="0"/>
              </a:rPr>
              <a:t>segala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burung</a:t>
            </a:r>
            <a:r>
              <a:rPr lang="en-US" altLang="ko-KR" sz="2200" dirty="0">
                <a:latin typeface="Times New Roman" panose="02020603050405020304" pitchFamily="18" charset="0"/>
              </a:rPr>
              <a:t> di </a:t>
            </a:r>
            <a:r>
              <a:rPr lang="en-US" altLang="ko-KR" sz="2200" dirty="0" err="1">
                <a:latin typeface="Times New Roman" panose="02020603050405020304" pitchFamily="18" charset="0"/>
              </a:rPr>
              <a:t>udara</a:t>
            </a:r>
            <a:r>
              <a:rPr lang="en-US" altLang="ko-KR" sz="2200" dirty="0">
                <a:latin typeface="Times New Roman" panose="02020603050405020304" pitchFamily="18" charset="0"/>
              </a:rPr>
              <a:t> dan </a:t>
            </a:r>
            <a:r>
              <a:rPr lang="en-US" altLang="ko-KR" sz="2200" dirty="0" err="1">
                <a:latin typeface="Times New Roman" panose="02020603050405020304" pitchFamily="18" charset="0"/>
              </a:rPr>
              <a:t>segala</a:t>
            </a:r>
            <a:r>
              <a:rPr lang="en-US" altLang="ko-KR" sz="2200" dirty="0">
                <a:latin typeface="Times New Roman" panose="02020603050405020304" pitchFamily="18" charset="0"/>
              </a:rPr>
              <a:t> yang </a:t>
            </a:r>
            <a:r>
              <a:rPr lang="en-US" altLang="ko-KR" sz="2200" dirty="0" err="1">
                <a:latin typeface="Times New Roman" panose="02020603050405020304" pitchFamily="18" charset="0"/>
              </a:rPr>
              <a:t>merayap</a:t>
            </a:r>
            <a:r>
              <a:rPr lang="en-US" altLang="ko-KR" sz="2200" dirty="0">
                <a:latin typeface="Times New Roman" panose="02020603050405020304" pitchFamily="18" charset="0"/>
              </a:rPr>
              <a:t> di </a:t>
            </a:r>
            <a:r>
              <a:rPr lang="en-US" altLang="ko-KR" sz="2200" dirty="0" err="1">
                <a:latin typeface="Times New Roman" panose="02020603050405020304" pitchFamily="18" charset="0"/>
              </a:rPr>
              <a:t>bumi</a:t>
            </a:r>
            <a:r>
              <a:rPr lang="en-US" altLang="ko-KR" sz="2200" dirty="0">
                <a:latin typeface="Times New Roman" panose="02020603050405020304" pitchFamily="18" charset="0"/>
              </a:rPr>
              <a:t>, yang </a:t>
            </a:r>
            <a:r>
              <a:rPr lang="en-US" altLang="ko-KR" sz="2200" dirty="0" err="1">
                <a:latin typeface="Times New Roman" panose="02020603050405020304" pitchFamily="18" charset="0"/>
              </a:rPr>
              <a:t>bernyawa</a:t>
            </a:r>
            <a:r>
              <a:rPr lang="en-US" altLang="ko-KR" sz="2200" dirty="0">
                <a:latin typeface="Times New Roman" panose="02020603050405020304" pitchFamily="18" charset="0"/>
              </a:rPr>
              <a:t>, </a:t>
            </a:r>
            <a:r>
              <a:rPr lang="en-US" altLang="ko-KR" sz="2200" dirty="0" err="1">
                <a:latin typeface="Times New Roman" panose="02020603050405020304" pitchFamily="18" charset="0"/>
              </a:rPr>
              <a:t>Kuberikan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segala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tumbuh-tumbuhan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hijau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menjadi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makannnya</a:t>
            </a:r>
            <a:r>
              <a:rPr lang="en-US" altLang="ko-KR" sz="2200" dirty="0">
                <a:latin typeface="Times New Roman" panose="02020603050405020304" pitchFamily="18" charset="0"/>
              </a:rPr>
              <a:t>”. Dan </a:t>
            </a:r>
            <a:r>
              <a:rPr lang="en-US" altLang="ko-KR" sz="2200" dirty="0" err="1">
                <a:latin typeface="Times New Roman" panose="02020603050405020304" pitchFamily="18" charset="0"/>
              </a:rPr>
              <a:t>jadilah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demikian</a:t>
            </a:r>
            <a:endParaRPr lang="en-PH" sz="2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966443-11C7-3B14-1E74-06E1A5CB28AE}"/>
              </a:ext>
            </a:extLst>
          </p:cNvPr>
          <p:cNvSpPr txBox="1"/>
          <p:nvPr/>
        </p:nvSpPr>
        <p:spPr>
          <a:xfrm>
            <a:off x="326106" y="5215036"/>
            <a:ext cx="4534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Tuhan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menyediakan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makanan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661AC6C-EE25-F5F5-E281-E42FC44CE7ED}"/>
              </a:ext>
            </a:extLst>
          </p:cNvPr>
          <p:cNvSpPr/>
          <p:nvPr/>
        </p:nvSpPr>
        <p:spPr>
          <a:xfrm>
            <a:off x="1076325" y="5664480"/>
            <a:ext cx="2000250" cy="461666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Pria</a:t>
            </a:r>
            <a:endParaRPr lang="en-PH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99CB054-73C6-D904-1A1C-C978E26B6656}"/>
              </a:ext>
            </a:extLst>
          </p:cNvPr>
          <p:cNvSpPr/>
          <p:nvPr/>
        </p:nvSpPr>
        <p:spPr>
          <a:xfrm>
            <a:off x="81714" y="6193756"/>
            <a:ext cx="5922044" cy="504528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Binatang, </a:t>
            </a:r>
            <a:r>
              <a:rPr lang="en-PH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Burung</a:t>
            </a:r>
            <a:r>
              <a:rPr lang="en-PH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PH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Mahluk</a:t>
            </a:r>
            <a:r>
              <a:rPr lang="en-PH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Lainnya</a:t>
            </a:r>
            <a:endParaRPr lang="en-PH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0C3F0815-4314-D728-53FF-91BA69B4CC9A}"/>
              </a:ext>
            </a:extLst>
          </p:cNvPr>
          <p:cNvSpPr/>
          <p:nvPr/>
        </p:nvSpPr>
        <p:spPr>
          <a:xfrm>
            <a:off x="3324225" y="5764157"/>
            <a:ext cx="819150" cy="228600"/>
          </a:xfrm>
          <a:prstGeom prst="right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86C04F2E-0305-621D-6930-57176DEFDE57}"/>
              </a:ext>
            </a:extLst>
          </p:cNvPr>
          <p:cNvSpPr/>
          <p:nvPr/>
        </p:nvSpPr>
        <p:spPr>
          <a:xfrm>
            <a:off x="6015226" y="6298670"/>
            <a:ext cx="819150" cy="289892"/>
          </a:xfrm>
          <a:prstGeom prst="right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BBDF0AF-A6C4-71F3-C720-4526FA2B5039}"/>
              </a:ext>
            </a:extLst>
          </p:cNvPr>
          <p:cNvSpPr/>
          <p:nvPr/>
        </p:nvSpPr>
        <p:spPr>
          <a:xfrm>
            <a:off x="4257676" y="5576590"/>
            <a:ext cx="4036092" cy="504528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Tumbuhan</a:t>
            </a:r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berbiji</a:t>
            </a:r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berbuah</a:t>
            </a:r>
            <a:endParaRPr lang="en-PH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113192F-B1E3-43D6-FD71-8906DEC68B02}"/>
              </a:ext>
            </a:extLst>
          </p:cNvPr>
          <p:cNvSpPr/>
          <p:nvPr/>
        </p:nvSpPr>
        <p:spPr>
          <a:xfrm>
            <a:off x="6834376" y="6243591"/>
            <a:ext cx="2190875" cy="400050"/>
          </a:xfrm>
          <a:prstGeom prst="roundRect">
            <a:avLst>
              <a:gd name="adj" fmla="val 14286"/>
            </a:avLst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Tanaman</a:t>
            </a:r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Hijau</a:t>
            </a:r>
          </a:p>
        </p:txBody>
      </p:sp>
    </p:spTree>
    <p:extLst>
      <p:ext uri="{BB962C8B-B14F-4D97-AF65-F5344CB8AC3E}">
        <p14:creationId xmlns:p14="http://schemas.microsoft.com/office/powerpoint/2010/main" val="322941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FE6E98C-A147-12F4-F1D2-9E59096D6F8E}"/>
              </a:ext>
            </a:extLst>
          </p:cNvPr>
          <p:cNvSpPr txBox="1"/>
          <p:nvPr/>
        </p:nvSpPr>
        <p:spPr>
          <a:xfrm>
            <a:off x="145257" y="-21074"/>
            <a:ext cx="89296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Makanan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pertama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yang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Tuhan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berikan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kepada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manusia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adalah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sayur-sayuranan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buah-buahan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, dan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makanan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yang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Tuhan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berikan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kepada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hewan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dan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burung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adalah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tumbuhan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hijau</a:t>
            </a:r>
            <a:endParaRPr lang="en-PH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6AF919-8034-705E-D33E-CBB9CC7BF559}"/>
              </a:ext>
            </a:extLst>
          </p:cNvPr>
          <p:cNvSpPr txBox="1"/>
          <p:nvPr/>
        </p:nvSpPr>
        <p:spPr>
          <a:xfrm>
            <a:off x="352425" y="1123950"/>
            <a:ext cx="4819650" cy="46166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Sayur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Buah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Tanaman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Hijau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E7D8241-35EB-8A18-D2E1-7D9032C26DBC}"/>
              </a:ext>
            </a:extLst>
          </p:cNvPr>
          <p:cNvSpPr/>
          <p:nvPr/>
        </p:nvSpPr>
        <p:spPr>
          <a:xfrm>
            <a:off x="6448425" y="1123950"/>
            <a:ext cx="1762125" cy="461665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Tanah</a:t>
            </a:r>
          </a:p>
        </p:txBody>
      </p:sp>
      <p:sp>
        <p:nvSpPr>
          <p:cNvPr id="6" name="Arrow: Left 5">
            <a:extLst>
              <a:ext uri="{FF2B5EF4-FFF2-40B4-BE49-F238E27FC236}">
                <a16:creationId xmlns:a16="http://schemas.microsoft.com/office/drawing/2014/main" id="{4F74768E-3EF6-29FE-A8BC-001D18B268A5}"/>
              </a:ext>
            </a:extLst>
          </p:cNvPr>
          <p:cNvSpPr/>
          <p:nvPr/>
        </p:nvSpPr>
        <p:spPr>
          <a:xfrm>
            <a:off x="5505450" y="1206847"/>
            <a:ext cx="609600" cy="378768"/>
          </a:xfrm>
          <a:prstGeom prst="left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2D572156-82B1-0AFE-C4D6-2B550AD0FBA0}"/>
              </a:ext>
            </a:extLst>
          </p:cNvPr>
          <p:cNvSpPr/>
          <p:nvPr/>
        </p:nvSpPr>
        <p:spPr>
          <a:xfrm flipV="1">
            <a:off x="5657850" y="1589334"/>
            <a:ext cx="361950" cy="461665"/>
          </a:xfrm>
          <a:prstGeom prst="downArrow">
            <a:avLst/>
          </a:prstGeom>
          <a:solidFill>
            <a:srgbClr val="66FF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221DBA-2B46-1AE4-0B05-18903C2EA9A7}"/>
              </a:ext>
            </a:extLst>
          </p:cNvPr>
          <p:cNvSpPr txBox="1"/>
          <p:nvPr/>
        </p:nvSpPr>
        <p:spPr>
          <a:xfrm>
            <a:off x="4481512" y="2117526"/>
            <a:ext cx="4181475" cy="46166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Budidaya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Tanah -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Perairan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A9365B-2839-69C0-6590-CAB431AC4FEF}"/>
              </a:ext>
            </a:extLst>
          </p:cNvPr>
          <p:cNvSpPr txBox="1"/>
          <p:nvPr/>
        </p:nvSpPr>
        <p:spPr>
          <a:xfrm>
            <a:off x="593558" y="1820166"/>
            <a:ext cx="2787817" cy="83099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Menaklukkan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Bumi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Kejadian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: 28)</a:t>
            </a: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31D5D8CA-27C6-8F5C-1672-F2C5FE2B339A}"/>
              </a:ext>
            </a:extLst>
          </p:cNvPr>
          <p:cNvSpPr/>
          <p:nvPr/>
        </p:nvSpPr>
        <p:spPr>
          <a:xfrm>
            <a:off x="3686175" y="2228850"/>
            <a:ext cx="514350" cy="350341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70500D2-6F61-671D-6B48-0D0C2D8B0905}"/>
              </a:ext>
            </a:extLst>
          </p:cNvPr>
          <p:cNvSpPr txBox="1"/>
          <p:nvPr/>
        </p:nvSpPr>
        <p:spPr>
          <a:xfrm>
            <a:off x="371475" y="2641439"/>
            <a:ext cx="87034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Makanan</a:t>
            </a:r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kedua</a:t>
            </a:r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PH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Tuhan</a:t>
            </a:r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berikan</a:t>
            </a:r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daging</a:t>
            </a:r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setelah</a:t>
            </a:r>
            <a:r>
              <a:rPr lang="en-PH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Air Bah pada zaman Nuh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C419A7-CB6F-D9E0-E996-27F00F88610F}"/>
              </a:ext>
            </a:extLst>
          </p:cNvPr>
          <p:cNvSpPr txBox="1"/>
          <p:nvPr/>
        </p:nvSpPr>
        <p:spPr>
          <a:xfrm>
            <a:off x="326230" y="3401156"/>
            <a:ext cx="8817769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200" dirty="0" err="1">
                <a:latin typeface="Times New Roman" panose="02020603050405020304" pitchFamily="18" charset="0"/>
              </a:rPr>
              <a:t>Kejadian</a:t>
            </a:r>
            <a:r>
              <a:rPr lang="en-US" altLang="ko-KR" sz="2200" dirty="0">
                <a:latin typeface="Times New Roman" panose="02020603050405020304" pitchFamily="18" charset="0"/>
              </a:rPr>
              <a:t> 9:3 </a:t>
            </a:r>
            <a:r>
              <a:rPr lang="en-US" altLang="ko-KR" sz="2200" dirty="0" err="1">
                <a:latin typeface="Times New Roman" panose="02020603050405020304" pitchFamily="18" charset="0"/>
              </a:rPr>
              <a:t>mengatakan</a:t>
            </a:r>
            <a:r>
              <a:rPr lang="en-US" altLang="ko-KR" sz="2200" dirty="0">
                <a:latin typeface="Times New Roman" panose="02020603050405020304" pitchFamily="18" charset="0"/>
              </a:rPr>
              <a:t>, “</a:t>
            </a:r>
            <a:r>
              <a:rPr lang="en-US" altLang="ko-KR" sz="2200" dirty="0" err="1">
                <a:latin typeface="Times New Roman" panose="02020603050405020304" pitchFamily="18" charset="0"/>
              </a:rPr>
              <a:t>Segala</a:t>
            </a:r>
            <a:r>
              <a:rPr lang="en-US" altLang="ko-KR" sz="2200" dirty="0">
                <a:latin typeface="Times New Roman" panose="02020603050405020304" pitchFamily="18" charset="0"/>
              </a:rPr>
              <a:t> yang </a:t>
            </a:r>
            <a:r>
              <a:rPr lang="en-US" altLang="ko-KR" sz="2200" dirty="0" err="1">
                <a:latin typeface="Times New Roman" panose="02020603050405020304" pitchFamily="18" charset="0"/>
              </a:rPr>
              <a:t>bergerak</a:t>
            </a:r>
            <a:r>
              <a:rPr lang="en-US" altLang="ko-KR" sz="2200" dirty="0">
                <a:latin typeface="Times New Roman" panose="02020603050405020304" pitchFamily="18" charset="0"/>
              </a:rPr>
              <a:t>, yang </a:t>
            </a:r>
            <a:r>
              <a:rPr lang="en-US" altLang="ko-KR" sz="2200" dirty="0" err="1">
                <a:latin typeface="Times New Roman" panose="02020603050405020304" pitchFamily="18" charset="0"/>
              </a:rPr>
              <a:t>hidup</a:t>
            </a:r>
            <a:r>
              <a:rPr lang="en-US" altLang="ko-KR" sz="2200" dirty="0">
                <a:latin typeface="Times New Roman" panose="02020603050405020304" pitchFamily="18" charset="0"/>
              </a:rPr>
              <a:t>, </a:t>
            </a:r>
            <a:r>
              <a:rPr lang="en-US" altLang="ko-KR" sz="2200" dirty="0" err="1">
                <a:latin typeface="Times New Roman" panose="02020603050405020304" pitchFamily="18" charset="0"/>
              </a:rPr>
              <a:t>akan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menjadi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makananmu</a:t>
            </a:r>
            <a:r>
              <a:rPr lang="en-US" altLang="ko-KR" sz="2200" dirty="0">
                <a:latin typeface="Times New Roman" panose="02020603050405020304" pitchFamily="18" charset="0"/>
              </a:rPr>
              <a:t>. Aku </a:t>
            </a:r>
            <a:r>
              <a:rPr lang="en-US" altLang="ko-KR" sz="2200" dirty="0" err="1">
                <a:latin typeface="Times New Roman" panose="02020603050405020304" pitchFamily="18" charset="0"/>
              </a:rPr>
              <a:t>telah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memberikan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semuanya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itu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kepadamu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seperti</a:t>
            </a:r>
            <a:r>
              <a:rPr lang="en-US" altLang="ko-KR" sz="2200" dirty="0">
                <a:latin typeface="Times New Roman" panose="02020603050405020304" pitchFamily="18" charset="0"/>
              </a:rPr>
              <a:t> juga </a:t>
            </a:r>
            <a:r>
              <a:rPr lang="en-US" altLang="ko-KR" sz="2200" dirty="0" err="1">
                <a:latin typeface="Times New Roman" panose="02020603050405020304" pitchFamily="18" charset="0"/>
              </a:rPr>
              <a:t>tumbuh-tumbuhan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hijau</a:t>
            </a:r>
            <a:r>
              <a:rPr lang="en-US" altLang="ko-KR" sz="2200" dirty="0">
                <a:latin typeface="Times New Roman" panose="02020603050405020304" pitchFamily="18" charset="0"/>
              </a:rPr>
              <a:t>.</a:t>
            </a:r>
            <a:endParaRPr lang="en-PH" sz="2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D60BF3-AF9B-FAD3-95AF-6F0B5002E8EA}"/>
              </a:ext>
            </a:extLst>
          </p:cNvPr>
          <p:cNvSpPr txBox="1"/>
          <p:nvPr/>
        </p:nvSpPr>
        <p:spPr>
          <a:xfrm>
            <a:off x="145257" y="4561837"/>
            <a:ext cx="5138864" cy="46166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Segala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sesuatu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bergerak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hidup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B362236-FCA3-D5B4-1489-DF8183FAA647}"/>
              </a:ext>
            </a:extLst>
          </p:cNvPr>
          <p:cNvSpPr txBox="1"/>
          <p:nvPr/>
        </p:nvSpPr>
        <p:spPr>
          <a:xfrm>
            <a:off x="6307804" y="4598027"/>
            <a:ext cx="2355183" cy="46166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Tumbuhan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Hijau</a:t>
            </a:r>
          </a:p>
        </p:txBody>
      </p:sp>
      <p:sp>
        <p:nvSpPr>
          <p:cNvPr id="15" name="Arrow: Left 14">
            <a:extLst>
              <a:ext uri="{FF2B5EF4-FFF2-40B4-BE49-F238E27FC236}">
                <a16:creationId xmlns:a16="http://schemas.microsoft.com/office/drawing/2014/main" id="{C8191A6A-7C12-E6F5-54ED-C4B22A68B82A}"/>
              </a:ext>
            </a:extLst>
          </p:cNvPr>
          <p:cNvSpPr/>
          <p:nvPr/>
        </p:nvSpPr>
        <p:spPr>
          <a:xfrm>
            <a:off x="5476875" y="4643986"/>
            <a:ext cx="638175" cy="369745"/>
          </a:xfrm>
          <a:prstGeom prst="leftArrow">
            <a:avLst/>
          </a:prstGeom>
          <a:solidFill>
            <a:srgbClr val="66FF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E94690B-5024-8F93-F35A-6A9F55447E6B}"/>
              </a:ext>
            </a:extLst>
          </p:cNvPr>
          <p:cNvSpPr/>
          <p:nvPr/>
        </p:nvSpPr>
        <p:spPr>
          <a:xfrm>
            <a:off x="6700085" y="5733121"/>
            <a:ext cx="1400175" cy="427711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Tanah</a:t>
            </a:r>
          </a:p>
        </p:txBody>
      </p:sp>
      <p:sp>
        <p:nvSpPr>
          <p:cNvPr id="17" name="Arrow: Up 16">
            <a:extLst>
              <a:ext uri="{FF2B5EF4-FFF2-40B4-BE49-F238E27FC236}">
                <a16:creationId xmlns:a16="http://schemas.microsoft.com/office/drawing/2014/main" id="{34204500-1D3A-96FC-E3EA-791EE003B8BC}"/>
              </a:ext>
            </a:extLst>
          </p:cNvPr>
          <p:cNvSpPr/>
          <p:nvPr/>
        </p:nvSpPr>
        <p:spPr>
          <a:xfrm>
            <a:off x="7252534" y="5243843"/>
            <a:ext cx="295275" cy="369745"/>
          </a:xfrm>
          <a:prstGeom prst="up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 dirty="0"/>
          </a:p>
        </p:txBody>
      </p:sp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8B0531C5-83BD-00A3-AC46-26F470CE218D}"/>
              </a:ext>
            </a:extLst>
          </p:cNvPr>
          <p:cNvSpPr/>
          <p:nvPr/>
        </p:nvSpPr>
        <p:spPr>
          <a:xfrm>
            <a:off x="1057276" y="5182458"/>
            <a:ext cx="3552825" cy="769441"/>
          </a:xfrm>
          <a:prstGeom prst="wedgeRoundRectCallout">
            <a:avLst>
              <a:gd name="adj1" fmla="val 86674"/>
              <a:gd name="adj2" fmla="val -68718"/>
              <a:gd name="adj3" fmla="val 16667"/>
            </a:avLst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Budidaya</a:t>
            </a:r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Ternak</a:t>
            </a:r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Budidaya</a:t>
            </a:r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Tanah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DC245D1-1C72-325D-D83E-70A11FC5D223}"/>
              </a:ext>
            </a:extLst>
          </p:cNvPr>
          <p:cNvSpPr txBox="1"/>
          <p:nvPr/>
        </p:nvSpPr>
        <p:spPr>
          <a:xfrm>
            <a:off x="472241" y="6257517"/>
            <a:ext cx="6195258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Berkuasa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atas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seluruh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makhluk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Kejadian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: 28)</a:t>
            </a:r>
          </a:p>
        </p:txBody>
      </p:sp>
      <p:sp>
        <p:nvSpPr>
          <p:cNvPr id="20" name="Arrow: Up 19">
            <a:extLst>
              <a:ext uri="{FF2B5EF4-FFF2-40B4-BE49-F238E27FC236}">
                <a16:creationId xmlns:a16="http://schemas.microsoft.com/office/drawing/2014/main" id="{28B0F96D-1822-F7E2-050B-C41C95123668}"/>
              </a:ext>
            </a:extLst>
          </p:cNvPr>
          <p:cNvSpPr/>
          <p:nvPr/>
        </p:nvSpPr>
        <p:spPr>
          <a:xfrm>
            <a:off x="2686050" y="5944461"/>
            <a:ext cx="781050" cy="227739"/>
          </a:xfrm>
          <a:prstGeom prst="up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604672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0690E98-CC98-5E78-7F81-D2F8A592224C}"/>
              </a:ext>
            </a:extLst>
          </p:cNvPr>
          <p:cNvSpPr txBox="1"/>
          <p:nvPr/>
        </p:nvSpPr>
        <p:spPr>
          <a:xfrm>
            <a:off x="371476" y="328315"/>
            <a:ext cx="662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Tahukah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berapa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total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populasi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dunia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3068F42-624F-E4AC-5BF3-2D0FFB955691}"/>
              </a:ext>
            </a:extLst>
          </p:cNvPr>
          <p:cNvSpPr/>
          <p:nvPr/>
        </p:nvSpPr>
        <p:spPr>
          <a:xfrm>
            <a:off x="4572000" y="851595"/>
            <a:ext cx="3771900" cy="600075"/>
          </a:xfrm>
          <a:prstGeom prst="ellipse">
            <a:avLst/>
          </a:prstGeom>
          <a:solidFill>
            <a:srgbClr val="66FF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8.06 </a:t>
            </a:r>
            <a:r>
              <a:rPr lang="en-PH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Triliun</a:t>
            </a:r>
            <a:endParaRPr lang="en-PH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F2BA22-2921-7481-0AB6-9D2FE5235980}"/>
              </a:ext>
            </a:extLst>
          </p:cNvPr>
          <p:cNvSpPr txBox="1"/>
          <p:nvPr/>
        </p:nvSpPr>
        <p:spPr>
          <a:xfrm>
            <a:off x="371476" y="1685925"/>
            <a:ext cx="78009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Apakah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orang yang </a:t>
            </a:r>
            <a:r>
              <a:rPr lang="en-US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sama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persis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dunia </a:t>
            </a:r>
            <a:r>
              <a:rPr lang="en-US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PH" sz="24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5E9865B-1EED-F5E0-CF56-54B9AA5AF17A}"/>
              </a:ext>
            </a:extLst>
          </p:cNvPr>
          <p:cNvSpPr/>
          <p:nvPr/>
        </p:nvSpPr>
        <p:spPr>
          <a:xfrm>
            <a:off x="1476375" y="2261890"/>
            <a:ext cx="5591175" cy="547985"/>
          </a:xfrm>
          <a:prstGeom prst="ellipse">
            <a:avLst/>
          </a:prstGeom>
          <a:solidFill>
            <a:srgbClr val="66FF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Anda </a:t>
            </a:r>
            <a:r>
              <a:rPr lang="en-US" altLang="ko-KR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satu-satunya</a:t>
            </a:r>
            <a:r>
              <a:rPr lang="en-US" altLang="ko-K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dunia </a:t>
            </a:r>
            <a:r>
              <a:rPr lang="en-US" altLang="ko-KR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endParaRPr lang="en-PH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2A02A0-0201-593B-62D7-A392F5AD3680}"/>
              </a:ext>
            </a:extLst>
          </p:cNvPr>
          <p:cNvSpPr txBox="1"/>
          <p:nvPr/>
        </p:nvSpPr>
        <p:spPr>
          <a:xfrm>
            <a:off x="1695450" y="3204850"/>
            <a:ext cx="5410200" cy="46166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Anda </a:t>
            </a:r>
            <a:r>
              <a:rPr lang="en-PH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berharga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segalanya</a:t>
            </a:r>
            <a:endParaRPr lang="en-PH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0866A3-6B1F-EED4-D8E7-FF3BF934C741}"/>
              </a:ext>
            </a:extLst>
          </p:cNvPr>
          <p:cNvSpPr txBox="1"/>
          <p:nvPr/>
        </p:nvSpPr>
        <p:spPr>
          <a:xfrm>
            <a:off x="276225" y="3867135"/>
            <a:ext cx="4295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Mengapa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dunia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PH" altLang="ko-K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CB48F5-082F-B623-F787-B3C5FDFAF485}"/>
              </a:ext>
            </a:extLst>
          </p:cNvPr>
          <p:cNvSpPr txBox="1"/>
          <p:nvPr/>
        </p:nvSpPr>
        <p:spPr>
          <a:xfrm>
            <a:off x="252412" y="4455099"/>
            <a:ext cx="8639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Adakah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orang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didunia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lahir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keinginannya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sendiri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4FAB37-6471-2739-7308-446A235C3658}"/>
              </a:ext>
            </a:extLst>
          </p:cNvPr>
          <p:cNvSpPr txBox="1"/>
          <p:nvPr/>
        </p:nvSpPr>
        <p:spPr>
          <a:xfrm>
            <a:off x="971550" y="5255184"/>
            <a:ext cx="6972299" cy="83099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orang yang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lahir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dunia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atas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keinginannya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sendiri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</p:txBody>
      </p:sp>
      <p:sp>
        <p:nvSpPr>
          <p:cNvPr id="11" name="Thought Bubble: Cloud 10">
            <a:extLst>
              <a:ext uri="{FF2B5EF4-FFF2-40B4-BE49-F238E27FC236}">
                <a16:creationId xmlns:a16="http://schemas.microsoft.com/office/drawing/2014/main" id="{E2A156FB-FF3B-EB28-762B-158B1F8700D7}"/>
              </a:ext>
            </a:extLst>
          </p:cNvPr>
          <p:cNvSpPr/>
          <p:nvPr/>
        </p:nvSpPr>
        <p:spPr>
          <a:xfrm>
            <a:off x="7296149" y="2535882"/>
            <a:ext cx="1595437" cy="759768"/>
          </a:xfrm>
          <a:prstGeom prst="cloudCallout">
            <a:avLst>
              <a:gd name="adj1" fmla="val -94072"/>
              <a:gd name="adj2" fmla="val -2776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DNA</a:t>
            </a:r>
          </a:p>
        </p:txBody>
      </p:sp>
    </p:spTree>
    <p:extLst>
      <p:ext uri="{BB962C8B-B14F-4D97-AF65-F5344CB8AC3E}">
        <p14:creationId xmlns:p14="http://schemas.microsoft.com/office/powerpoint/2010/main" val="1582744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 animBg="1"/>
      <p:bldP spid="8" grpId="0"/>
      <p:bldP spid="9" grpId="0"/>
      <p:bldP spid="10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D9D0BDE1-6C66-AD66-43E9-C22DBA15E4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150" y="330998"/>
            <a:ext cx="709896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Mengapa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kita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membutuhkan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pertanian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dalam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hidup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kita</a:t>
            </a:r>
            <a:endParaRPr lang="en-US" altLang="ko-KR" sz="24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3" name="Oval 3">
            <a:extLst>
              <a:ext uri="{FF2B5EF4-FFF2-40B4-BE49-F238E27FC236}">
                <a16:creationId xmlns:a16="http://schemas.microsoft.com/office/drawing/2014/main" id="{929BBB42-0D54-6403-A774-78249CCF1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1162" y="1588294"/>
            <a:ext cx="3600450" cy="503238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ko-KR" sz="2400" dirty="0" err="1">
                <a:solidFill>
                  <a:srgbClr val="000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endParaRPr lang="en-US" altLang="ko-KR" sz="2400" dirty="0">
              <a:solidFill>
                <a:srgbClr val="00001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val 4">
            <a:extLst>
              <a:ext uri="{FF2B5EF4-FFF2-40B4-BE49-F238E27FC236}">
                <a16:creationId xmlns:a16="http://schemas.microsoft.com/office/drawing/2014/main" id="{EC3CBC86-222C-FB5B-C002-56454FFADA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031" y="2723356"/>
            <a:ext cx="4248150" cy="506412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ko-KR" sz="2400" dirty="0" err="1">
                <a:solidFill>
                  <a:srgbClr val="000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Tubuh</a:t>
            </a:r>
            <a:r>
              <a:rPr lang="en-US" altLang="ko-KR" sz="2400" dirty="0">
                <a:solidFill>
                  <a:srgbClr val="000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ko-KR" sz="2400" dirty="0" err="1">
                <a:solidFill>
                  <a:srgbClr val="000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Daging</a:t>
            </a:r>
            <a:r>
              <a:rPr lang="en-US" altLang="ko-KR" sz="2400" dirty="0">
                <a:solidFill>
                  <a:srgbClr val="000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5" name="Oval 5">
            <a:extLst>
              <a:ext uri="{FF2B5EF4-FFF2-40B4-BE49-F238E27FC236}">
                <a16:creationId xmlns:a16="http://schemas.microsoft.com/office/drawing/2014/main" id="{97A3B246-5774-F469-C18E-C6DA75346C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9700" y="2701925"/>
            <a:ext cx="2663825" cy="503237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ko-KR" sz="2400" dirty="0" err="1">
                <a:solidFill>
                  <a:srgbClr val="000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Roh</a:t>
            </a:r>
            <a:endParaRPr lang="en-US" altLang="ko-KR" sz="2400" dirty="0">
              <a:solidFill>
                <a:srgbClr val="00001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8">
            <a:extLst>
              <a:ext uri="{FF2B5EF4-FFF2-40B4-BE49-F238E27FC236}">
                <a16:creationId xmlns:a16="http://schemas.microsoft.com/office/drawing/2014/main" id="{4F652E67-DDFE-D383-55E4-2B1B145122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5445125"/>
            <a:ext cx="8497887" cy="1200329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Kejadian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2:7 Ketika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itulah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Tuhan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Allah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membentuk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manusia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itu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dari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debu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tanah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dan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menghembuskan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nafas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hidup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ke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dalam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hidungnya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;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demikianlah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manusia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itu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menjadi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makhluk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yang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hidup</a:t>
            </a:r>
            <a:endParaRPr lang="en-US" altLang="ko-KR" sz="24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7" name="Oval 10">
            <a:extLst>
              <a:ext uri="{FF2B5EF4-FFF2-40B4-BE49-F238E27FC236}">
                <a16:creationId xmlns:a16="http://schemas.microsoft.com/office/drawing/2014/main" id="{6D7F6248-7E9D-B1FB-550E-9827C5E30A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7526" y="4710113"/>
            <a:ext cx="3349625" cy="574675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ko-KR" sz="2400" dirty="0" err="1">
                <a:solidFill>
                  <a:srgbClr val="00001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Makhluk</a:t>
            </a:r>
            <a:r>
              <a:rPr lang="en-US" altLang="ko-KR" sz="2400" dirty="0">
                <a:solidFill>
                  <a:srgbClr val="00001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solidFill>
                  <a:srgbClr val="00001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hidup</a:t>
            </a:r>
            <a:endParaRPr lang="en-US" altLang="ko-KR" sz="2400" dirty="0">
              <a:solidFill>
                <a:srgbClr val="00001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8" name="Oval 11">
            <a:extLst>
              <a:ext uri="{FF2B5EF4-FFF2-40B4-BE49-F238E27FC236}">
                <a16:creationId xmlns:a16="http://schemas.microsoft.com/office/drawing/2014/main" id="{F56AACE7-F322-9120-6DAB-416BAF338C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931" y="3911602"/>
            <a:ext cx="3600450" cy="576263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Debu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tanah</a:t>
            </a:r>
            <a:endParaRPr lang="en-US" altLang="ko-K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AutoShape 12">
            <a:extLst>
              <a:ext uri="{FF2B5EF4-FFF2-40B4-BE49-F238E27FC236}">
                <a16:creationId xmlns:a16="http://schemas.microsoft.com/office/drawing/2014/main" id="{E47471BC-1D3E-729D-9547-14A6876F2C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793" y="3397251"/>
            <a:ext cx="360363" cy="431800"/>
          </a:xfrm>
          <a:prstGeom prst="upArrow">
            <a:avLst>
              <a:gd name="adj1" fmla="val 50000"/>
              <a:gd name="adj2" fmla="val 29956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" name="Text Box 13">
            <a:extLst>
              <a:ext uri="{FF2B5EF4-FFF2-40B4-BE49-F238E27FC236}">
                <a16:creationId xmlns:a16="http://schemas.microsoft.com/office/drawing/2014/main" id="{C694DDE5-A70A-0C6C-0FF2-3BED6FF6CF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6950" y="3471863"/>
            <a:ext cx="23764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Langkah 1</a:t>
            </a:r>
          </a:p>
        </p:txBody>
      </p:sp>
      <p:sp>
        <p:nvSpPr>
          <p:cNvPr id="11" name="Text Box 14">
            <a:extLst>
              <a:ext uri="{FF2B5EF4-FFF2-40B4-BE49-F238E27FC236}">
                <a16:creationId xmlns:a16="http://schemas.microsoft.com/office/drawing/2014/main" id="{98918078-B102-0607-40BA-501714D3F5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7386" y="873624"/>
            <a:ext cx="3600451" cy="4616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Proses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penciptaan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manusia</a:t>
            </a:r>
            <a:endParaRPr lang="en-US" altLang="ko-KR" sz="24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2" name="Oval 15">
            <a:extLst>
              <a:ext uri="{FF2B5EF4-FFF2-40B4-BE49-F238E27FC236}">
                <a16:creationId xmlns:a16="http://schemas.microsoft.com/office/drawing/2014/main" id="{2DCC3C31-F05A-BEFD-6C16-ED2D3AA6B0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7650" y="3781426"/>
            <a:ext cx="2374900" cy="576263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Tuhan</a:t>
            </a:r>
            <a:endParaRPr lang="en-US" altLang="ko-KR" sz="24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3" name="AutoShape 16">
            <a:extLst>
              <a:ext uri="{FF2B5EF4-FFF2-40B4-BE49-F238E27FC236}">
                <a16:creationId xmlns:a16="http://schemas.microsoft.com/office/drawing/2014/main" id="{63EFC2D3-86A5-AAF7-49A4-18574A2453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2225" y="3340100"/>
            <a:ext cx="287337" cy="360363"/>
          </a:xfrm>
          <a:prstGeom prst="upArrow">
            <a:avLst>
              <a:gd name="adj1" fmla="val 50000"/>
              <a:gd name="adj2" fmla="val 31354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" name="Text Box 17">
            <a:extLst>
              <a:ext uri="{FF2B5EF4-FFF2-40B4-BE49-F238E27FC236}">
                <a16:creationId xmlns:a16="http://schemas.microsoft.com/office/drawing/2014/main" id="{5DD8527F-06A0-BE8E-3C97-78405924E6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2587" y="3395663"/>
            <a:ext cx="23034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Langkah 2</a:t>
            </a:r>
          </a:p>
        </p:txBody>
      </p:sp>
      <p:sp>
        <p:nvSpPr>
          <p:cNvPr id="15" name="AutoShape 18">
            <a:extLst>
              <a:ext uri="{FF2B5EF4-FFF2-40B4-BE49-F238E27FC236}">
                <a16:creationId xmlns:a16="http://schemas.microsoft.com/office/drawing/2014/main" id="{D242ED00-3537-37D6-CE5F-7D53984ACC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1206" y="4071939"/>
            <a:ext cx="503237" cy="576263"/>
          </a:xfrm>
          <a:prstGeom prst="downArrow">
            <a:avLst>
              <a:gd name="adj1" fmla="val 50000"/>
              <a:gd name="adj2" fmla="val 28628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" name="Line 19">
            <a:extLst>
              <a:ext uri="{FF2B5EF4-FFF2-40B4-BE49-F238E27FC236}">
                <a16:creationId xmlns:a16="http://schemas.microsoft.com/office/drawing/2014/main" id="{854DE195-7936-A167-6215-077F78C6226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411412" y="2226470"/>
            <a:ext cx="1655763" cy="5048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PH"/>
          </a:p>
        </p:txBody>
      </p:sp>
      <p:sp>
        <p:nvSpPr>
          <p:cNvPr id="17" name="Line 20">
            <a:extLst>
              <a:ext uri="{FF2B5EF4-FFF2-40B4-BE49-F238E27FC236}">
                <a16:creationId xmlns:a16="http://schemas.microsoft.com/office/drawing/2014/main" id="{4B2EE8ED-11BD-16E3-B0B4-C7FC952A459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859337" y="2226470"/>
            <a:ext cx="1655763" cy="5048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32664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/>
      <p:bldP spid="12" grpId="0" animBg="1"/>
      <p:bldP spid="13" grpId="0" animBg="1"/>
      <p:bldP spid="14" grpId="0"/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1974405C-2F5A-2DD0-9C6D-AEFFA5850B2F}"/>
              </a:ext>
            </a:extLst>
          </p:cNvPr>
          <p:cNvSpPr/>
          <p:nvPr/>
        </p:nvSpPr>
        <p:spPr>
          <a:xfrm>
            <a:off x="3028949" y="1141808"/>
            <a:ext cx="2886075" cy="523875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79600E7-03D6-3146-6824-58F601E40209}"/>
              </a:ext>
            </a:extLst>
          </p:cNvPr>
          <p:cNvSpPr/>
          <p:nvPr/>
        </p:nvSpPr>
        <p:spPr>
          <a:xfrm>
            <a:off x="184150" y="2366961"/>
            <a:ext cx="4387850" cy="523875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Tubuh</a:t>
            </a:r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Fisik</a:t>
            </a:r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daging</a:t>
            </a:r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DA4355E-2305-2CEB-B1D7-CCF536C2C6EB}"/>
              </a:ext>
            </a:extLst>
          </p:cNvPr>
          <p:cNvSpPr/>
          <p:nvPr/>
        </p:nvSpPr>
        <p:spPr>
          <a:xfrm>
            <a:off x="5086350" y="2366960"/>
            <a:ext cx="2886075" cy="523875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Roh</a:t>
            </a:r>
            <a:endParaRPr lang="en-PH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A745BD1-BFD8-FE16-72A5-C3563173AAAB}"/>
              </a:ext>
            </a:extLst>
          </p:cNvPr>
          <p:cNvSpPr/>
          <p:nvPr/>
        </p:nvSpPr>
        <p:spPr>
          <a:xfrm>
            <a:off x="1268411" y="3552827"/>
            <a:ext cx="2219327" cy="523875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Makanan</a:t>
            </a:r>
            <a:endParaRPr lang="en-PH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17FE988-6DDF-6D2C-CA63-CFD9EDD61255}"/>
              </a:ext>
            </a:extLst>
          </p:cNvPr>
          <p:cNvSpPr/>
          <p:nvPr/>
        </p:nvSpPr>
        <p:spPr>
          <a:xfrm>
            <a:off x="4857756" y="3552828"/>
            <a:ext cx="3619500" cy="523875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Firman</a:t>
            </a:r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Tuhan</a:t>
            </a:r>
            <a:endParaRPr lang="en-PH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4E821EFD-BD32-67D8-455B-379ECF01E0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150" y="330998"/>
            <a:ext cx="73075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Mengapa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kita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membutuhkan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pertanian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dalam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hidup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kita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C30924-4DD5-7658-B8C6-8554F214D5FB}"/>
              </a:ext>
            </a:extLst>
          </p:cNvPr>
          <p:cNvSpPr txBox="1"/>
          <p:nvPr/>
        </p:nvSpPr>
        <p:spPr>
          <a:xfrm>
            <a:off x="485775" y="4586293"/>
            <a:ext cx="3476625" cy="46166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Sayuran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Buah-buahan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A68825A-E8A0-C055-F10B-F43F56045ACE}"/>
              </a:ext>
            </a:extLst>
          </p:cNvPr>
          <p:cNvSpPr txBox="1"/>
          <p:nvPr/>
        </p:nvSpPr>
        <p:spPr>
          <a:xfrm>
            <a:off x="4191002" y="4236547"/>
            <a:ext cx="4476750" cy="24622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200" dirty="0" err="1">
                <a:latin typeface="Times New Roman" panose="02020603050405020304" pitchFamily="18" charset="0"/>
              </a:rPr>
              <a:t>Kejadian</a:t>
            </a:r>
            <a:r>
              <a:rPr lang="en-US" altLang="ko-KR" sz="2200" dirty="0">
                <a:latin typeface="Times New Roman" panose="02020603050405020304" pitchFamily="18" charset="0"/>
              </a:rPr>
              <a:t> 1:29 &lt;</a:t>
            </a:r>
            <a:r>
              <a:rPr lang="en-US" altLang="ko-KR" sz="2200" dirty="0" err="1">
                <a:latin typeface="Times New Roman" panose="02020603050405020304" pitchFamily="18" charset="0"/>
              </a:rPr>
              <a:t>Berfirmanlah</a:t>
            </a:r>
            <a:r>
              <a:rPr lang="en-US" altLang="ko-KR" sz="2200" dirty="0">
                <a:latin typeface="Times New Roman" panose="02020603050405020304" pitchFamily="18" charset="0"/>
              </a:rPr>
              <a:t> Allah: “</a:t>
            </a:r>
            <a:r>
              <a:rPr lang="en-US" altLang="ko-KR" sz="2200" dirty="0" err="1">
                <a:latin typeface="Times New Roman" panose="02020603050405020304" pitchFamily="18" charset="0"/>
              </a:rPr>
              <a:t>Lihatlah</a:t>
            </a:r>
            <a:r>
              <a:rPr lang="en-US" altLang="ko-KR" sz="2200" dirty="0">
                <a:latin typeface="Times New Roman" panose="02020603050405020304" pitchFamily="18" charset="0"/>
              </a:rPr>
              <a:t>, Aku </a:t>
            </a:r>
            <a:r>
              <a:rPr lang="en-US" altLang="ko-KR" sz="2200" dirty="0" err="1">
                <a:latin typeface="Times New Roman" panose="02020603050405020304" pitchFamily="18" charset="0"/>
              </a:rPr>
              <a:t>memberikan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kepadamu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segala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tumbuh-tumbuhan</a:t>
            </a:r>
            <a:r>
              <a:rPr lang="en-US" altLang="ko-KR" sz="2200" dirty="0">
                <a:latin typeface="Times New Roman" panose="02020603050405020304" pitchFamily="18" charset="0"/>
              </a:rPr>
              <a:t> yang </a:t>
            </a:r>
            <a:r>
              <a:rPr lang="en-US" altLang="ko-KR" sz="2200" dirty="0" err="1">
                <a:latin typeface="Times New Roman" panose="02020603050405020304" pitchFamily="18" charset="0"/>
              </a:rPr>
              <a:t>berbiji</a:t>
            </a:r>
            <a:r>
              <a:rPr lang="en-US" altLang="ko-KR" sz="2200" dirty="0">
                <a:latin typeface="Times New Roman" panose="02020603050405020304" pitchFamily="18" charset="0"/>
              </a:rPr>
              <a:t> di </a:t>
            </a:r>
            <a:r>
              <a:rPr lang="en-US" altLang="ko-KR" sz="2200" dirty="0" err="1">
                <a:latin typeface="Times New Roman" panose="02020603050405020304" pitchFamily="18" charset="0"/>
              </a:rPr>
              <a:t>seluruh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bumi</a:t>
            </a:r>
            <a:r>
              <a:rPr lang="en-US" altLang="ko-KR" sz="2200" dirty="0">
                <a:latin typeface="Times New Roman" panose="02020603050405020304" pitchFamily="18" charset="0"/>
              </a:rPr>
              <a:t> dan </a:t>
            </a:r>
            <a:r>
              <a:rPr lang="en-US" altLang="ko-KR" sz="2200" dirty="0" err="1">
                <a:latin typeface="Times New Roman" panose="02020603050405020304" pitchFamily="18" charset="0"/>
              </a:rPr>
              <a:t>segala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pohon-pohonan</a:t>
            </a:r>
            <a:r>
              <a:rPr lang="en-US" altLang="ko-KR" sz="2200" dirty="0">
                <a:latin typeface="Times New Roman" panose="02020603050405020304" pitchFamily="18" charset="0"/>
              </a:rPr>
              <a:t> yang </a:t>
            </a:r>
            <a:r>
              <a:rPr lang="en-US" altLang="ko-KR" sz="2200" dirty="0" err="1">
                <a:latin typeface="Times New Roman" panose="02020603050405020304" pitchFamily="18" charset="0"/>
              </a:rPr>
              <a:t>buahnya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berbiji</a:t>
            </a:r>
            <a:r>
              <a:rPr lang="en-US" altLang="ko-KR" sz="2200" dirty="0">
                <a:latin typeface="Times New Roman" panose="02020603050405020304" pitchFamily="18" charset="0"/>
              </a:rPr>
              <a:t>; </a:t>
            </a:r>
            <a:r>
              <a:rPr lang="en-US" altLang="ko-KR" sz="2200" dirty="0" err="1">
                <a:latin typeface="Times New Roman" panose="02020603050405020304" pitchFamily="18" charset="0"/>
              </a:rPr>
              <a:t>itulah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akan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menjadi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makananmu</a:t>
            </a:r>
            <a:r>
              <a:rPr lang="en-US" altLang="ko-KR" sz="2200" dirty="0">
                <a:latin typeface="Times New Roman" panose="02020603050405020304" pitchFamily="18" charset="0"/>
              </a:rPr>
              <a:t>”</a:t>
            </a:r>
            <a:endParaRPr lang="en-PH" sz="2200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DA28F64-8B7A-9427-DC50-7C2808DD58AF}"/>
              </a:ext>
            </a:extLst>
          </p:cNvPr>
          <p:cNvCxnSpPr>
            <a:stCxn id="3" idx="0"/>
            <a:endCxn id="2" idx="4"/>
          </p:cNvCxnSpPr>
          <p:nvPr/>
        </p:nvCxnSpPr>
        <p:spPr>
          <a:xfrm flipV="1">
            <a:off x="2378075" y="1665683"/>
            <a:ext cx="2093912" cy="70127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D5BF78C-BC19-C328-B041-5ECFF5872265}"/>
              </a:ext>
            </a:extLst>
          </p:cNvPr>
          <p:cNvCxnSpPr>
            <a:stCxn id="4" idx="0"/>
            <a:endCxn id="2" idx="4"/>
          </p:cNvCxnSpPr>
          <p:nvPr/>
        </p:nvCxnSpPr>
        <p:spPr>
          <a:xfrm flipH="1" flipV="1">
            <a:off x="4471987" y="1665683"/>
            <a:ext cx="2057401" cy="70127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Arrow: Up 14">
            <a:extLst>
              <a:ext uri="{FF2B5EF4-FFF2-40B4-BE49-F238E27FC236}">
                <a16:creationId xmlns:a16="http://schemas.microsoft.com/office/drawing/2014/main" id="{F84B1005-C521-B50D-B6A0-BEBE827D729A}"/>
              </a:ext>
            </a:extLst>
          </p:cNvPr>
          <p:cNvSpPr/>
          <p:nvPr/>
        </p:nvSpPr>
        <p:spPr>
          <a:xfrm>
            <a:off x="2247899" y="2919409"/>
            <a:ext cx="395287" cy="509591"/>
          </a:xfrm>
          <a:prstGeom prst="up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6" name="Arrow: Up 15">
            <a:extLst>
              <a:ext uri="{FF2B5EF4-FFF2-40B4-BE49-F238E27FC236}">
                <a16:creationId xmlns:a16="http://schemas.microsoft.com/office/drawing/2014/main" id="{4EA892CC-010B-5B1C-AB67-0DCDE261597E}"/>
              </a:ext>
            </a:extLst>
          </p:cNvPr>
          <p:cNvSpPr/>
          <p:nvPr/>
        </p:nvSpPr>
        <p:spPr>
          <a:xfrm>
            <a:off x="2257424" y="4107947"/>
            <a:ext cx="457201" cy="414337"/>
          </a:xfrm>
          <a:prstGeom prst="up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7" name="Arrow: Up 16">
            <a:extLst>
              <a:ext uri="{FF2B5EF4-FFF2-40B4-BE49-F238E27FC236}">
                <a16:creationId xmlns:a16="http://schemas.microsoft.com/office/drawing/2014/main" id="{7383594B-C341-22F6-D399-3525653B0CB2}"/>
              </a:ext>
            </a:extLst>
          </p:cNvPr>
          <p:cNvSpPr/>
          <p:nvPr/>
        </p:nvSpPr>
        <p:spPr>
          <a:xfrm>
            <a:off x="2180430" y="5133982"/>
            <a:ext cx="462756" cy="509591"/>
          </a:xfrm>
          <a:prstGeom prst="up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8" name="Arrow: Up 17">
            <a:extLst>
              <a:ext uri="{FF2B5EF4-FFF2-40B4-BE49-F238E27FC236}">
                <a16:creationId xmlns:a16="http://schemas.microsoft.com/office/drawing/2014/main" id="{5661D719-6C40-8165-9E45-32571494EC7E}"/>
              </a:ext>
            </a:extLst>
          </p:cNvPr>
          <p:cNvSpPr/>
          <p:nvPr/>
        </p:nvSpPr>
        <p:spPr>
          <a:xfrm>
            <a:off x="6372227" y="2897686"/>
            <a:ext cx="395287" cy="509591"/>
          </a:xfrm>
          <a:prstGeom prst="up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E602118-14CD-2B7F-66DF-F04F8A85D556}"/>
              </a:ext>
            </a:extLst>
          </p:cNvPr>
          <p:cNvSpPr/>
          <p:nvPr/>
        </p:nvSpPr>
        <p:spPr>
          <a:xfrm>
            <a:off x="1533525" y="5838825"/>
            <a:ext cx="1657350" cy="461665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Tanah</a:t>
            </a:r>
          </a:p>
        </p:txBody>
      </p:sp>
    </p:spTree>
    <p:extLst>
      <p:ext uri="{BB962C8B-B14F-4D97-AF65-F5344CB8AC3E}">
        <p14:creationId xmlns:p14="http://schemas.microsoft.com/office/powerpoint/2010/main" val="1651051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10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1974405C-2F5A-2DD0-9C6D-AEFFA5850B2F}"/>
              </a:ext>
            </a:extLst>
          </p:cNvPr>
          <p:cNvSpPr/>
          <p:nvPr/>
        </p:nvSpPr>
        <p:spPr>
          <a:xfrm>
            <a:off x="3028949" y="1141808"/>
            <a:ext cx="2886075" cy="523875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endParaRPr lang="en-PH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79600E7-03D6-3146-6824-58F601E40209}"/>
              </a:ext>
            </a:extLst>
          </p:cNvPr>
          <p:cNvSpPr/>
          <p:nvPr/>
        </p:nvSpPr>
        <p:spPr>
          <a:xfrm>
            <a:off x="184150" y="2366961"/>
            <a:ext cx="4387850" cy="523875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Tubuh</a:t>
            </a:r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Fisik</a:t>
            </a:r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Daging</a:t>
            </a:r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DA4355E-2305-2CEB-B1D7-CCF536C2C6EB}"/>
              </a:ext>
            </a:extLst>
          </p:cNvPr>
          <p:cNvSpPr/>
          <p:nvPr/>
        </p:nvSpPr>
        <p:spPr>
          <a:xfrm>
            <a:off x="5086350" y="2366960"/>
            <a:ext cx="2886075" cy="523875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Roh</a:t>
            </a:r>
            <a:endParaRPr lang="en-PH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A745BD1-BFD8-FE16-72A5-C3563173AAAB}"/>
              </a:ext>
            </a:extLst>
          </p:cNvPr>
          <p:cNvSpPr/>
          <p:nvPr/>
        </p:nvSpPr>
        <p:spPr>
          <a:xfrm>
            <a:off x="1268411" y="3552827"/>
            <a:ext cx="2219327" cy="523875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Makanan</a:t>
            </a:r>
            <a:endParaRPr lang="en-PH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17FE988-6DDF-6D2C-CA63-CFD9EDD61255}"/>
              </a:ext>
            </a:extLst>
          </p:cNvPr>
          <p:cNvSpPr/>
          <p:nvPr/>
        </p:nvSpPr>
        <p:spPr>
          <a:xfrm>
            <a:off x="4857756" y="3552828"/>
            <a:ext cx="3619500" cy="523875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Firman</a:t>
            </a:r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Tuhan</a:t>
            </a:r>
            <a:endParaRPr lang="en-PH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4E821EFD-BD32-67D8-455B-379ECF01E0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150" y="330998"/>
            <a:ext cx="745189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Mengapa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kita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membutuhkan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pertanian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dalam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hidup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kita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C30924-4DD5-7658-B8C6-8554F214D5FB}"/>
              </a:ext>
            </a:extLst>
          </p:cNvPr>
          <p:cNvSpPr txBox="1"/>
          <p:nvPr/>
        </p:nvSpPr>
        <p:spPr>
          <a:xfrm>
            <a:off x="94835" y="4597300"/>
            <a:ext cx="3111506" cy="46166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Sayur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Buah-buahan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DA28F64-8B7A-9427-DC50-7C2808DD58AF}"/>
              </a:ext>
            </a:extLst>
          </p:cNvPr>
          <p:cNvCxnSpPr>
            <a:stCxn id="3" idx="0"/>
            <a:endCxn id="2" idx="4"/>
          </p:cNvCxnSpPr>
          <p:nvPr/>
        </p:nvCxnSpPr>
        <p:spPr>
          <a:xfrm flipV="1">
            <a:off x="2378075" y="1665683"/>
            <a:ext cx="2093912" cy="70127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D5BF78C-BC19-C328-B041-5ECFF5872265}"/>
              </a:ext>
            </a:extLst>
          </p:cNvPr>
          <p:cNvCxnSpPr>
            <a:stCxn id="4" idx="0"/>
            <a:endCxn id="2" idx="4"/>
          </p:cNvCxnSpPr>
          <p:nvPr/>
        </p:nvCxnSpPr>
        <p:spPr>
          <a:xfrm flipH="1" flipV="1">
            <a:off x="4471987" y="1665683"/>
            <a:ext cx="2057401" cy="70127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Arrow: Up 14">
            <a:extLst>
              <a:ext uri="{FF2B5EF4-FFF2-40B4-BE49-F238E27FC236}">
                <a16:creationId xmlns:a16="http://schemas.microsoft.com/office/drawing/2014/main" id="{F84B1005-C521-B50D-B6A0-BEBE827D729A}"/>
              </a:ext>
            </a:extLst>
          </p:cNvPr>
          <p:cNvSpPr/>
          <p:nvPr/>
        </p:nvSpPr>
        <p:spPr>
          <a:xfrm>
            <a:off x="2247899" y="2928934"/>
            <a:ext cx="395287" cy="509591"/>
          </a:xfrm>
          <a:prstGeom prst="up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8" name="Arrow: Up 17">
            <a:extLst>
              <a:ext uri="{FF2B5EF4-FFF2-40B4-BE49-F238E27FC236}">
                <a16:creationId xmlns:a16="http://schemas.microsoft.com/office/drawing/2014/main" id="{5661D719-6C40-8165-9E45-32571494EC7E}"/>
              </a:ext>
            </a:extLst>
          </p:cNvPr>
          <p:cNvSpPr/>
          <p:nvPr/>
        </p:nvSpPr>
        <p:spPr>
          <a:xfrm>
            <a:off x="6372227" y="2897686"/>
            <a:ext cx="395287" cy="509591"/>
          </a:xfrm>
          <a:prstGeom prst="up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E602118-14CD-2B7F-66DF-F04F8A85D556}"/>
              </a:ext>
            </a:extLst>
          </p:cNvPr>
          <p:cNvSpPr/>
          <p:nvPr/>
        </p:nvSpPr>
        <p:spPr>
          <a:xfrm>
            <a:off x="439736" y="6065337"/>
            <a:ext cx="1657350" cy="461665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Tanah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513C92-612E-E9A8-23BA-374028AF1896}"/>
              </a:ext>
            </a:extLst>
          </p:cNvPr>
          <p:cNvSpPr txBox="1"/>
          <p:nvPr/>
        </p:nvSpPr>
        <p:spPr>
          <a:xfrm>
            <a:off x="3267081" y="4597300"/>
            <a:ext cx="1112835" cy="46166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Daging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13FE01-430F-4A9E-8A9E-2856825E0FC6}"/>
              </a:ext>
            </a:extLst>
          </p:cNvPr>
          <p:cNvSpPr txBox="1"/>
          <p:nvPr/>
        </p:nvSpPr>
        <p:spPr>
          <a:xfrm>
            <a:off x="2378075" y="5482155"/>
            <a:ext cx="2412205" cy="46166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Tumbuhan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Hijau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B733CF01-6E96-9E3C-E0B1-67315CA4996C}"/>
              </a:ext>
            </a:extLst>
          </p:cNvPr>
          <p:cNvCxnSpPr>
            <a:cxnSpLocks/>
          </p:cNvCxnSpPr>
          <p:nvPr/>
        </p:nvCxnSpPr>
        <p:spPr>
          <a:xfrm flipH="1" flipV="1">
            <a:off x="2454281" y="4076702"/>
            <a:ext cx="1246983" cy="52059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E9486A38-27AB-A103-6A71-FBB581FF06B1}"/>
              </a:ext>
            </a:extLst>
          </p:cNvPr>
          <p:cNvCxnSpPr>
            <a:cxnSpLocks/>
            <a:endCxn id="5" idx="4"/>
          </p:cNvCxnSpPr>
          <p:nvPr/>
        </p:nvCxnSpPr>
        <p:spPr>
          <a:xfrm flipV="1">
            <a:off x="1820861" y="4076702"/>
            <a:ext cx="557214" cy="55870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5CEA655D-0194-D65C-CF17-0BEF9B42ED2D}"/>
              </a:ext>
            </a:extLst>
          </p:cNvPr>
          <p:cNvCxnSpPr>
            <a:cxnSpLocks/>
            <a:stCxn id="11" idx="0"/>
          </p:cNvCxnSpPr>
          <p:nvPr/>
        </p:nvCxnSpPr>
        <p:spPr>
          <a:xfrm flipH="1" flipV="1">
            <a:off x="3307955" y="5045195"/>
            <a:ext cx="276223" cy="43696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631FFB7-3CC8-724F-145A-3FBF013DA447}"/>
              </a:ext>
            </a:extLst>
          </p:cNvPr>
          <p:cNvCxnSpPr>
            <a:stCxn id="19" idx="0"/>
          </p:cNvCxnSpPr>
          <p:nvPr/>
        </p:nvCxnSpPr>
        <p:spPr>
          <a:xfrm flipV="1">
            <a:off x="1268411" y="4991100"/>
            <a:ext cx="0" cy="107423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16446ABB-AB8A-6694-FB87-AC9C65A8D54F}"/>
              </a:ext>
            </a:extLst>
          </p:cNvPr>
          <p:cNvCxnSpPr>
            <a:cxnSpLocks/>
            <a:stCxn id="19" idx="6"/>
            <a:endCxn id="11" idx="2"/>
          </p:cNvCxnSpPr>
          <p:nvPr/>
        </p:nvCxnSpPr>
        <p:spPr>
          <a:xfrm flipV="1">
            <a:off x="2097086" y="5943820"/>
            <a:ext cx="1487092" cy="35235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24778D76-E923-8E29-7959-8BA480B819E6}"/>
              </a:ext>
            </a:extLst>
          </p:cNvPr>
          <p:cNvSpPr txBox="1"/>
          <p:nvPr/>
        </p:nvSpPr>
        <p:spPr>
          <a:xfrm>
            <a:off x="4857756" y="4597300"/>
            <a:ext cx="4191409" cy="21236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200" dirty="0" err="1">
                <a:latin typeface="Times New Roman" panose="02020603050405020304" pitchFamily="18" charset="0"/>
              </a:rPr>
              <a:t>Kejadian</a:t>
            </a:r>
            <a:r>
              <a:rPr lang="en-US" altLang="ko-KR" sz="2200" dirty="0">
                <a:latin typeface="Times New Roman" panose="02020603050405020304" pitchFamily="18" charset="0"/>
              </a:rPr>
              <a:t> 9:3 </a:t>
            </a:r>
            <a:r>
              <a:rPr lang="en-US" altLang="ko-KR" sz="2200" dirty="0" err="1">
                <a:latin typeface="Times New Roman" panose="02020603050405020304" pitchFamily="18" charset="0"/>
              </a:rPr>
              <a:t>mengatakan</a:t>
            </a:r>
            <a:r>
              <a:rPr lang="en-US" altLang="ko-KR" sz="2200" dirty="0">
                <a:latin typeface="Times New Roman" panose="02020603050405020304" pitchFamily="18" charset="0"/>
              </a:rPr>
              <a:t>, ”</a:t>
            </a:r>
            <a:r>
              <a:rPr lang="en-US" altLang="ko-KR" sz="2200" dirty="0" err="1">
                <a:latin typeface="Times New Roman" panose="02020603050405020304" pitchFamily="18" charset="0"/>
              </a:rPr>
              <a:t>Segala</a:t>
            </a:r>
            <a:r>
              <a:rPr lang="en-US" altLang="ko-KR" sz="2200" dirty="0">
                <a:latin typeface="Times New Roman" panose="02020603050405020304" pitchFamily="18" charset="0"/>
              </a:rPr>
              <a:t> yang </a:t>
            </a:r>
            <a:r>
              <a:rPr lang="en-US" altLang="ko-KR" sz="2200" dirty="0" err="1">
                <a:latin typeface="Times New Roman" panose="02020603050405020304" pitchFamily="18" charset="0"/>
              </a:rPr>
              <a:t>bergerak</a:t>
            </a:r>
            <a:r>
              <a:rPr lang="en-US" altLang="ko-KR" sz="2200" dirty="0">
                <a:latin typeface="Times New Roman" panose="02020603050405020304" pitchFamily="18" charset="0"/>
              </a:rPr>
              <a:t>, yang </a:t>
            </a:r>
            <a:r>
              <a:rPr lang="en-US" altLang="ko-KR" sz="2200" dirty="0" err="1">
                <a:latin typeface="Times New Roman" panose="02020603050405020304" pitchFamily="18" charset="0"/>
              </a:rPr>
              <a:t>hidup</a:t>
            </a:r>
            <a:r>
              <a:rPr lang="en-US" altLang="ko-KR" sz="2200" dirty="0">
                <a:latin typeface="Times New Roman" panose="02020603050405020304" pitchFamily="18" charset="0"/>
              </a:rPr>
              <a:t>, </a:t>
            </a:r>
            <a:r>
              <a:rPr lang="en-US" altLang="ko-KR" sz="2200" dirty="0" err="1">
                <a:latin typeface="Times New Roman" panose="02020603050405020304" pitchFamily="18" charset="0"/>
              </a:rPr>
              <a:t>akan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menjadi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makananmu</a:t>
            </a:r>
            <a:r>
              <a:rPr lang="en-US" altLang="ko-KR" sz="2200" dirty="0">
                <a:latin typeface="Times New Roman" panose="02020603050405020304" pitchFamily="18" charset="0"/>
              </a:rPr>
              <a:t>. Aku </a:t>
            </a:r>
            <a:r>
              <a:rPr lang="en-US" altLang="ko-KR" sz="2200" dirty="0" err="1">
                <a:latin typeface="Times New Roman" panose="02020603050405020304" pitchFamily="18" charset="0"/>
              </a:rPr>
              <a:t>telah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memberikan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semuanya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itu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kepadamu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seperti</a:t>
            </a:r>
            <a:r>
              <a:rPr lang="en-US" altLang="ko-KR" sz="2200" dirty="0">
                <a:latin typeface="Times New Roman" panose="02020603050405020304" pitchFamily="18" charset="0"/>
              </a:rPr>
              <a:t> juga </a:t>
            </a:r>
            <a:r>
              <a:rPr lang="en-US" altLang="ko-KR" sz="2200" dirty="0" err="1">
                <a:latin typeface="Times New Roman" panose="02020603050405020304" pitchFamily="18" charset="0"/>
              </a:rPr>
              <a:t>tumbuh-tumbuhan</a:t>
            </a:r>
            <a:r>
              <a:rPr lang="en-US" altLang="ko-KR" sz="2200" dirty="0">
                <a:latin typeface="Times New Roman" panose="02020603050405020304" pitchFamily="18" charset="0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</a:rPr>
              <a:t>hijau</a:t>
            </a:r>
            <a:r>
              <a:rPr lang="en-US" altLang="ko-KR" sz="2200" dirty="0">
                <a:latin typeface="Times New Roman" panose="02020603050405020304" pitchFamily="18" charset="0"/>
              </a:rPr>
              <a:t>.”</a:t>
            </a:r>
            <a:endParaRPr lang="en-PH" sz="2200" dirty="0"/>
          </a:p>
        </p:txBody>
      </p:sp>
    </p:spTree>
    <p:extLst>
      <p:ext uri="{BB962C8B-B14F-4D97-AF65-F5344CB8AC3E}">
        <p14:creationId xmlns:p14="http://schemas.microsoft.com/office/powerpoint/2010/main" val="762677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3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E082462-556B-C43E-97B9-A4E31395A9E2}"/>
              </a:ext>
            </a:extLst>
          </p:cNvPr>
          <p:cNvSpPr txBox="1"/>
          <p:nvPr/>
        </p:nvSpPr>
        <p:spPr>
          <a:xfrm>
            <a:off x="238125" y="208711"/>
            <a:ext cx="87153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</a:rPr>
              <a:t>Tuhan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</a:rPr>
              <a:t>menyediakan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</a:rPr>
              <a:t>segala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</a:rPr>
              <a:t>makanan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</a:rPr>
              <a:t>bagi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</a:rPr>
              <a:t>manusia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</a:rPr>
              <a:t> dan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</a:rPr>
              <a:t>itu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</a:rPr>
              <a:t>cukup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</a:rPr>
              <a:t>bagi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</a:rPr>
              <a:t>manusia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</a:rPr>
              <a:t>untuk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</a:rPr>
              <a:t>hidup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</a:rPr>
              <a:t> dan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</a:rPr>
              <a:t>bertahan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</a:rPr>
              <a:t>hidup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</a:rPr>
              <a:t> di dunia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</a:rPr>
              <a:t>ini</a:t>
            </a:r>
            <a:endParaRPr lang="en-PH" sz="2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5B30F7-F262-11C8-F3FB-0D74E7B867F6}"/>
              </a:ext>
            </a:extLst>
          </p:cNvPr>
          <p:cNvSpPr txBox="1"/>
          <p:nvPr/>
        </p:nvSpPr>
        <p:spPr>
          <a:xfrm>
            <a:off x="238125" y="1010207"/>
            <a:ext cx="85439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</a:rPr>
              <a:t>Mengapa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</a:rPr>
              <a:t>banyak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</a:rPr>
              <a:t> orang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</a:rPr>
              <a:t>menderita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</a:rPr>
              <a:t>kelaparan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</a:rPr>
              <a:t> dan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</a:rPr>
              <a:t>kemiskinan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</a:rPr>
              <a:t>?</a:t>
            </a:r>
            <a:endParaRPr lang="en-PH" sz="2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A1FC06-715F-E51E-75F0-379AE31A9306}"/>
              </a:ext>
            </a:extLst>
          </p:cNvPr>
          <p:cNvSpPr txBox="1"/>
          <p:nvPr/>
        </p:nvSpPr>
        <p:spPr>
          <a:xfrm>
            <a:off x="280986" y="1453666"/>
            <a:ext cx="854392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</a:rPr>
              <a:t>Hal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</a:rPr>
              <a:t>ini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</a:rPr>
              <a:t>disebabkan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</a:rPr>
              <a:t>karena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</a:rPr>
              <a:t>mereka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</a:rPr>
              <a:t>tidak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</a:rPr>
              <a:t>tahu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</a:rPr>
              <a:t>bagaimana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</a:rPr>
              <a:t>cara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</a:rPr>
              <a:t>menundukkan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</a:rPr>
              <a:t>bumi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</a:rPr>
              <a:t> dan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</a:rPr>
              <a:t>bagaimana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</a:rPr>
              <a:t>cara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</a:rPr>
              <a:t>menguasai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</a:rPr>
              <a:t>seluruh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</a:rPr>
              <a:t>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</a:rPr>
              <a:t>makhluk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</a:rPr>
              <a:t> yang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</a:rPr>
              <a:t>hidup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</a:rPr>
              <a:t> dan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</a:rPr>
              <a:t>bergerak</a:t>
            </a:r>
            <a:r>
              <a:rPr lang="en-US" altLang="ko-KR" sz="2200" dirty="0">
                <a:latin typeface="Times New Roman" panose="02020603050405020304" pitchFamily="18" charset="0"/>
                <a:ea typeface="HY견명조" panose="02030600000101010101" pitchFamily="18" charset="-127"/>
              </a:rPr>
              <a:t> di </a:t>
            </a:r>
            <a:r>
              <a:rPr lang="en-US" altLang="ko-KR" sz="2200" dirty="0" err="1">
                <a:latin typeface="Times New Roman" panose="02020603050405020304" pitchFamily="18" charset="0"/>
                <a:ea typeface="HY견명조" panose="02030600000101010101" pitchFamily="18" charset="-127"/>
              </a:rPr>
              <a:t>bumi</a:t>
            </a:r>
            <a:endParaRPr lang="en-PH" sz="220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86EADE8-ED3A-7985-8C38-CD71AED811F7}"/>
              </a:ext>
            </a:extLst>
          </p:cNvPr>
          <p:cNvSpPr/>
          <p:nvPr/>
        </p:nvSpPr>
        <p:spPr>
          <a:xfrm>
            <a:off x="2066918" y="2480109"/>
            <a:ext cx="5103903" cy="485775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Kelaparan</a:t>
            </a:r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Kemiskinan</a:t>
            </a:r>
            <a:endParaRPr lang="en-PH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E87FA0-7B88-1971-B7B4-A517F4516D14}"/>
              </a:ext>
            </a:extLst>
          </p:cNvPr>
          <p:cNvSpPr txBox="1"/>
          <p:nvPr/>
        </p:nvSpPr>
        <p:spPr>
          <a:xfrm>
            <a:off x="2171695" y="3370107"/>
            <a:ext cx="4067175" cy="46166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Kualitas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Hidup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BA00FE-FDB2-D03D-09E6-547BBDCBB035}"/>
              </a:ext>
            </a:extLst>
          </p:cNvPr>
          <p:cNvSpPr txBox="1"/>
          <p:nvPr/>
        </p:nvSpPr>
        <p:spPr>
          <a:xfrm>
            <a:off x="1609724" y="4682587"/>
            <a:ext cx="4495795" cy="830997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Pelajari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mengolah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tanah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memerintah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semua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makhluk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Arrow: Up 11">
            <a:extLst>
              <a:ext uri="{FF2B5EF4-FFF2-40B4-BE49-F238E27FC236}">
                <a16:creationId xmlns:a16="http://schemas.microsoft.com/office/drawing/2014/main" id="{AAA7F04C-3E0E-081E-3105-EDCFEAC2BC24}"/>
              </a:ext>
            </a:extLst>
          </p:cNvPr>
          <p:cNvSpPr/>
          <p:nvPr/>
        </p:nvSpPr>
        <p:spPr>
          <a:xfrm>
            <a:off x="3962398" y="2949165"/>
            <a:ext cx="409578" cy="463311"/>
          </a:xfrm>
          <a:prstGeom prst="up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3" name="Arrow: Up 12">
            <a:extLst>
              <a:ext uri="{FF2B5EF4-FFF2-40B4-BE49-F238E27FC236}">
                <a16:creationId xmlns:a16="http://schemas.microsoft.com/office/drawing/2014/main" id="{97410C3B-C0BA-15C2-5376-3CC42F59453B}"/>
              </a:ext>
            </a:extLst>
          </p:cNvPr>
          <p:cNvSpPr/>
          <p:nvPr/>
        </p:nvSpPr>
        <p:spPr>
          <a:xfrm>
            <a:off x="4000498" y="3894453"/>
            <a:ext cx="371478" cy="547560"/>
          </a:xfrm>
          <a:prstGeom prst="up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673E986-0F5D-3CB8-7D44-415EADC1696E}"/>
              </a:ext>
            </a:extLst>
          </p:cNvPr>
          <p:cNvSpPr txBox="1"/>
          <p:nvPr/>
        </p:nvSpPr>
        <p:spPr>
          <a:xfrm>
            <a:off x="4371976" y="3894453"/>
            <a:ext cx="3162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Pelatihan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Pendidikan oleh Christian Spirit</a:t>
            </a:r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995737AF-52CF-5A88-E99C-C498B25FBA8B}"/>
              </a:ext>
            </a:extLst>
          </p:cNvPr>
          <p:cNvSpPr/>
          <p:nvPr/>
        </p:nvSpPr>
        <p:spPr>
          <a:xfrm>
            <a:off x="6943725" y="4442013"/>
            <a:ext cx="2009775" cy="1228725"/>
          </a:xfrm>
          <a:prstGeom prst="wedgeRoundRectCallout">
            <a:avLst>
              <a:gd name="adj1" fmla="val -88452"/>
              <a:gd name="adj2" fmla="val -10068"/>
              <a:gd name="adj3" fmla="val 16667"/>
            </a:avLst>
          </a:prstGeom>
          <a:solidFill>
            <a:srgbClr val="FF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Mengolah</a:t>
            </a:r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Kehidupan</a:t>
            </a:r>
            <a:endParaRPr lang="en-PH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1FA8C4-96BD-70DE-0EAC-8366B3E15A5F}"/>
              </a:ext>
            </a:extLst>
          </p:cNvPr>
          <p:cNvSpPr txBox="1"/>
          <p:nvPr/>
        </p:nvSpPr>
        <p:spPr>
          <a:xfrm>
            <a:off x="190500" y="5533401"/>
            <a:ext cx="8891586" cy="120032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Gerakan Kanaan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kualitas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hidup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rohani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jasmani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mengolah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kehidupan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transformasi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pola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pikir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997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9" grpId="0" animBg="1"/>
      <p:bldP spid="10" grpId="0" animBg="1"/>
      <p:bldP spid="12" grpId="0" animBg="1"/>
      <p:bldP spid="13" grpId="0" animBg="1"/>
      <p:bldP spid="14" grpId="0"/>
      <p:bldP spid="2" grpId="0" animBg="1"/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5">
            <a:extLst>
              <a:ext uri="{FF2B5EF4-FFF2-40B4-BE49-F238E27FC236}">
                <a16:creationId xmlns:a16="http://schemas.microsoft.com/office/drawing/2014/main" id="{5362DDD1-6649-43AD-803F-534A560DC7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179061"/>
            <a:ext cx="4419600" cy="695832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en-US" altLang="ko-KR" sz="2400" dirty="0">
              <a:latin typeface="Times New Roman" panose="02020603050405020304" pitchFamily="18" charset="0"/>
              <a:ea typeface="HY견명조" pitchFamily="18" charset="-127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altLang="ko-KR" sz="2400" dirty="0" err="1">
                <a:latin typeface="Times New Roman" panose="02020603050405020304" pitchFamily="18" charset="0"/>
                <a:ea typeface="HY견명조" pitchFamily="18" charset="-127"/>
                <a:cs typeface="Times New Roman" panose="02020603050405020304" pitchFamily="18" charset="0"/>
              </a:rPr>
              <a:t>Kemiskinan</a:t>
            </a:r>
            <a:r>
              <a:rPr lang="en-US" altLang="ko-KR" sz="2400" dirty="0">
                <a:latin typeface="Times New Roman" panose="02020603050405020304" pitchFamily="18" charset="0"/>
                <a:ea typeface="HY견명조" pitchFamily="18" charset="-127"/>
                <a:cs typeface="Times New Roman" panose="02020603050405020304" pitchFamily="18" charset="0"/>
              </a:rPr>
              <a:t> Rohani &amp;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itchFamily="18" charset="-127"/>
                <a:cs typeface="Times New Roman" panose="02020603050405020304" pitchFamily="18" charset="0"/>
              </a:rPr>
              <a:t>Jasmani</a:t>
            </a:r>
            <a:endParaRPr lang="en-US" altLang="ko-KR" sz="2400" dirty="0">
              <a:latin typeface="Times New Roman" panose="02020603050405020304" pitchFamily="18" charset="0"/>
              <a:ea typeface="HY견명조" pitchFamily="18" charset="-127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en-US" altLang="ko-KR" sz="2200" dirty="0">
              <a:latin typeface="Times New Roman" panose="02020603050405020304" pitchFamily="18" charset="0"/>
              <a:ea typeface="HY견명조" pitchFamily="18" charset="-127"/>
              <a:cs typeface="Times New Roman" panose="02020603050405020304" pitchFamily="18" charset="0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4AE7E9E5-2312-489E-A8E5-451D7B0CAD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861" y="4199882"/>
            <a:ext cx="2706687" cy="695832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2400" dirty="0" err="1">
                <a:latin typeface="Times New Roman" panose="02020603050405020304" pitchFamily="18" charset="0"/>
                <a:ea typeface="HY견명조" pitchFamily="18" charset="-127"/>
                <a:cs typeface="Times New Roman" panose="02020603050405020304" pitchFamily="18" charset="0"/>
              </a:rPr>
              <a:t>Budidaya</a:t>
            </a:r>
            <a:r>
              <a:rPr lang="en-US" altLang="ko-KR" sz="2400" dirty="0">
                <a:latin typeface="Times New Roman" panose="02020603050405020304" pitchFamily="18" charset="0"/>
                <a:ea typeface="HY견명조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itchFamily="18" charset="-127"/>
                <a:cs typeface="Times New Roman" panose="02020603050405020304" pitchFamily="18" charset="0"/>
              </a:rPr>
              <a:t>Kehidupan</a:t>
            </a:r>
            <a:endParaRPr lang="en-US" altLang="ko-KR" sz="2400" dirty="0">
              <a:latin typeface="Times New Roman" panose="02020603050405020304" pitchFamily="18" charset="0"/>
              <a:ea typeface="HY견명조" pitchFamily="18" charset="-127"/>
              <a:cs typeface="Times New Roman" panose="02020603050405020304" pitchFamily="18" charset="0"/>
            </a:endParaRPr>
          </a:p>
        </p:txBody>
      </p:sp>
      <p:sp>
        <p:nvSpPr>
          <p:cNvPr id="4" name="AutoShape 7">
            <a:extLst>
              <a:ext uri="{FF2B5EF4-FFF2-40B4-BE49-F238E27FC236}">
                <a16:creationId xmlns:a16="http://schemas.microsoft.com/office/drawing/2014/main" id="{F73403D9-3D38-4846-8935-992F93116E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245" y="1892924"/>
            <a:ext cx="323057" cy="2160587"/>
          </a:xfrm>
          <a:prstGeom prst="upArrow">
            <a:avLst>
              <a:gd name="adj1" fmla="val 50000"/>
              <a:gd name="adj2" fmla="val 109912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>
              <a:defRPr/>
            </a:pPr>
            <a:endParaRPr lang="ko-KR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8">
            <a:extLst>
              <a:ext uri="{FF2B5EF4-FFF2-40B4-BE49-F238E27FC236}">
                <a16:creationId xmlns:a16="http://schemas.microsoft.com/office/drawing/2014/main" id="{F9E7FA15-BA0E-4B9C-B070-0D8A3CC453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8222" y="2193609"/>
            <a:ext cx="4184653" cy="15696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Pelatihan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Semangat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Kepeloporan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Pertanian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Proyek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Mata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Pencaharian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</a:p>
          <a:p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Pengembangan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Komunitas</a:t>
            </a:r>
            <a:endParaRPr lang="en-US" altLang="ko-KR" sz="22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6" name="AutoShape 9">
            <a:extLst>
              <a:ext uri="{FF2B5EF4-FFF2-40B4-BE49-F238E27FC236}">
                <a16:creationId xmlns:a16="http://schemas.microsoft.com/office/drawing/2014/main" id="{CDDCD590-B2B9-48DE-94E5-F2AFC3BBDF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2820" y="1420317"/>
            <a:ext cx="579438" cy="304800"/>
          </a:xfrm>
          <a:prstGeom prst="rightArrow">
            <a:avLst>
              <a:gd name="adj1" fmla="val 50000"/>
              <a:gd name="adj2" fmla="val 99998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ko-KR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4526F419-AFB9-4D97-A993-8F7976282C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0685" y="852533"/>
            <a:ext cx="3440915" cy="1244779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2400" dirty="0" err="1">
                <a:latin typeface="Times New Roman" panose="02020603050405020304" pitchFamily="18" charset="0"/>
                <a:ea typeface="HY견명조" pitchFamily="18" charset="-127"/>
                <a:cs typeface="Times New Roman" panose="02020603050405020304" pitchFamily="18" charset="0"/>
              </a:rPr>
              <a:t>Memberantas</a:t>
            </a:r>
            <a:r>
              <a:rPr lang="en-US" altLang="ko-KR" sz="2400" dirty="0">
                <a:latin typeface="Times New Roman" panose="02020603050405020304" pitchFamily="18" charset="0"/>
                <a:ea typeface="HY견명조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itchFamily="18" charset="-127"/>
                <a:cs typeface="Times New Roman" panose="02020603050405020304" pitchFamily="18" charset="0"/>
              </a:rPr>
              <a:t>Kemiskinan</a:t>
            </a:r>
            <a:r>
              <a:rPr lang="en-US" altLang="ko-KR" sz="2400" dirty="0">
                <a:latin typeface="Times New Roman" panose="02020603050405020304" pitchFamily="18" charset="0"/>
                <a:ea typeface="HY견명조" pitchFamily="18" charset="-127"/>
                <a:cs typeface="Times New Roman" panose="02020603050405020304" pitchFamily="18" charset="0"/>
              </a:rPr>
              <a:t> </a:t>
            </a:r>
          </a:p>
          <a:p>
            <a:pPr algn="ctr">
              <a:defRPr/>
            </a:pPr>
            <a:r>
              <a:rPr lang="en-US" altLang="ko-KR" sz="2400" dirty="0">
                <a:latin typeface="Times New Roman" panose="02020603050405020304" pitchFamily="18" charset="0"/>
                <a:ea typeface="HY견명조" pitchFamily="18" charset="-127"/>
                <a:cs typeface="Times New Roman" panose="02020603050405020304" pitchFamily="18" charset="0"/>
              </a:rPr>
              <a:t>Rohani &amp;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itchFamily="18" charset="-127"/>
                <a:cs typeface="Times New Roman" panose="02020603050405020304" pitchFamily="18" charset="0"/>
              </a:rPr>
              <a:t>Fisik</a:t>
            </a:r>
            <a:r>
              <a:rPr lang="en-US" altLang="ko-KR" sz="2400" dirty="0">
                <a:latin typeface="Times New Roman" panose="02020603050405020304" pitchFamily="18" charset="0"/>
                <a:ea typeface="HY견명조" pitchFamily="18" charset="-127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Oval 11">
            <a:extLst>
              <a:ext uri="{FF2B5EF4-FFF2-40B4-BE49-F238E27FC236}">
                <a16:creationId xmlns:a16="http://schemas.microsoft.com/office/drawing/2014/main" id="{F1FB2FFF-8419-47D6-9B42-4D66B4EF16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2508" y="2432704"/>
            <a:ext cx="2586831" cy="1244779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Gerakan Kanaan </a:t>
            </a:r>
          </a:p>
        </p:txBody>
      </p:sp>
      <p:sp>
        <p:nvSpPr>
          <p:cNvPr id="9" name="Left Arrow 12">
            <a:extLst>
              <a:ext uri="{FF2B5EF4-FFF2-40B4-BE49-F238E27FC236}">
                <a16:creationId xmlns:a16="http://schemas.microsoft.com/office/drawing/2014/main" id="{D39AED2B-087A-41DD-91D7-5FB895E12FFE}"/>
              </a:ext>
            </a:extLst>
          </p:cNvPr>
          <p:cNvSpPr/>
          <p:nvPr/>
        </p:nvSpPr>
        <p:spPr>
          <a:xfrm>
            <a:off x="5384795" y="2887848"/>
            <a:ext cx="533400" cy="334492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loud Callout 10">
            <a:extLst>
              <a:ext uri="{FF2B5EF4-FFF2-40B4-BE49-F238E27FC236}">
                <a16:creationId xmlns:a16="http://schemas.microsoft.com/office/drawing/2014/main" id="{D6D58812-4616-4902-9D76-AC318F293960}"/>
              </a:ext>
            </a:extLst>
          </p:cNvPr>
          <p:cNvSpPr/>
          <p:nvPr/>
        </p:nvSpPr>
        <p:spPr>
          <a:xfrm>
            <a:off x="876302" y="5133869"/>
            <a:ext cx="7793037" cy="1266781"/>
          </a:xfrm>
          <a:prstGeom prst="cloudCallout">
            <a:avLst>
              <a:gd name="adj1" fmla="val 25713"/>
              <a:gd name="adj2" fmla="val -155039"/>
            </a:avLst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Kanaan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mengajarkan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bagaimana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mengolah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kehidupan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mencapai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pertumbuhan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berkelanjutan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0BF7BABE-CD28-4487-B64A-C2DEBB907F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12" y="52860"/>
            <a:ext cx="894238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itchFamily="18" charset="0"/>
              </a:rPr>
              <a:t>Alasan</a:t>
            </a:r>
            <a:r>
              <a:rPr lang="en-US" sz="24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itchFamily="18" charset="0"/>
              </a:rPr>
              <a:t>mengapa</a:t>
            </a:r>
            <a:r>
              <a:rPr lang="en-US" sz="24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itchFamily="18" charset="0"/>
              </a:rPr>
              <a:t>kita</a:t>
            </a:r>
            <a:r>
              <a:rPr lang="en-US" sz="24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itchFamily="18" charset="0"/>
              </a:rPr>
              <a:t>membutuhkan</a:t>
            </a:r>
            <a:r>
              <a:rPr lang="en-US" sz="2400" dirty="0">
                <a:latin typeface="Times New Roman" panose="02020603050405020304" pitchFamily="18" charset="0"/>
                <a:cs typeface="Times New Roman" pitchFamily="18" charset="0"/>
              </a:rPr>
              <a:t> “Gerakan Kanaan” </a:t>
            </a:r>
            <a:r>
              <a:rPr lang="en-US" sz="2400" dirty="0" err="1">
                <a:latin typeface="Times New Roman" panose="02020603050405020304" pitchFamily="18" charset="0"/>
                <a:cs typeface="Times New Roman" pitchFamily="18" charset="0"/>
              </a:rPr>
              <a:t>adalah</a:t>
            </a:r>
            <a:r>
              <a:rPr lang="en-US" sz="24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itchFamily="18" charset="0"/>
              </a:rPr>
              <a:t>untuk</a:t>
            </a:r>
            <a:r>
              <a:rPr lang="en-US" sz="24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itchFamily="18" charset="0"/>
              </a:rPr>
              <a:t>mengentaskan</a:t>
            </a:r>
            <a:r>
              <a:rPr lang="en-US" sz="24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itchFamily="18" charset="0"/>
              </a:rPr>
              <a:t>kemiskinan</a:t>
            </a:r>
            <a:r>
              <a:rPr lang="en-US" sz="2400" dirty="0">
                <a:latin typeface="Times New Roman" panose="02020603050405020304" pitchFamily="18" charset="0"/>
                <a:cs typeface="Times New Roman" pitchFamily="18" charset="0"/>
              </a:rPr>
              <a:t> dan </a:t>
            </a:r>
            <a:r>
              <a:rPr lang="en-US" sz="2400" dirty="0" err="1">
                <a:latin typeface="Times New Roman" panose="02020603050405020304" pitchFamily="18" charset="0"/>
                <a:cs typeface="Times New Roman" pitchFamily="18" charset="0"/>
              </a:rPr>
              <a:t>meningkatkan</a:t>
            </a:r>
            <a:r>
              <a:rPr lang="en-US" sz="24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itchFamily="18" charset="0"/>
              </a:rPr>
              <a:t>kualitas</a:t>
            </a:r>
            <a:r>
              <a:rPr lang="en-US" sz="2400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itchFamily="18" charset="0"/>
              </a:rPr>
              <a:t>hidup</a:t>
            </a:r>
            <a:r>
              <a:rPr lang="en-US" sz="2400" dirty="0">
                <a:latin typeface="Times New Roman" panose="02020603050405020304" pitchFamily="18" charset="0"/>
                <a:cs typeface="Times New Roman" pitchFamily="18" charset="0"/>
              </a:rPr>
              <a:t> di dunia </a:t>
            </a:r>
            <a:r>
              <a:rPr lang="en-US" sz="2400" dirty="0" err="1">
                <a:latin typeface="Times New Roman" panose="02020603050405020304" pitchFamily="18" charset="0"/>
                <a:cs typeface="Times New Roman" pitchFamily="18" charset="0"/>
              </a:rPr>
              <a:t>ini</a:t>
            </a:r>
            <a:r>
              <a:rPr lang="en-US" sz="2400" dirty="0">
                <a:latin typeface="Times New Roman" panose="02020603050405020304" pitchFamily="18" charset="0"/>
                <a:cs typeface="Times New Roman" pitchFamily="18" charset="0"/>
              </a:rPr>
              <a:t>. </a:t>
            </a:r>
            <a:endParaRPr lang="en-US" sz="22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7220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0686">
            <a:extLst>
              <a:ext uri="{FF2B5EF4-FFF2-40B4-BE49-F238E27FC236}">
                <a16:creationId xmlns:a16="http://schemas.microsoft.com/office/drawing/2014/main" id="{03E985C6-6869-4DE7-A5D2-AE89602887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00353" cy="7071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5">
            <a:extLst>
              <a:ext uri="{FF2B5EF4-FFF2-40B4-BE49-F238E27FC236}">
                <a16:creationId xmlns:a16="http://schemas.microsoft.com/office/drawing/2014/main" id="{3DBA01A1-BDC2-4AE6-BE3E-ECEB19DD79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3180" y="6204203"/>
            <a:ext cx="37766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ko-KR" sz="2400" dirty="0">
                <a:solidFill>
                  <a:schemeClr val="bg1"/>
                </a:solidFill>
                <a:latin typeface="Times New Roman" pitchFamily="18" charset="0"/>
              </a:rPr>
              <a:t>kwansoo46@yahoo.com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A3C9505-1694-4BC6-8D0B-707D4307C3D6}"/>
              </a:ext>
            </a:extLst>
          </p:cNvPr>
          <p:cNvSpPr/>
          <p:nvPr/>
        </p:nvSpPr>
        <p:spPr>
          <a:xfrm>
            <a:off x="1866900" y="504825"/>
            <a:ext cx="5961647" cy="1257300"/>
          </a:xfrm>
          <a:prstGeom prst="ellipse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Terima</a:t>
            </a:r>
            <a:r>
              <a:rPr lang="en-US" sz="5400" b="1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Kasih</a:t>
            </a:r>
            <a:endParaRPr lang="en-PH" sz="5400" b="1" dirty="0">
              <a:solidFill>
                <a:schemeClr val="tx1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582760-3831-4885-8C0D-25C7ACC7FF46}"/>
              </a:ext>
            </a:extLst>
          </p:cNvPr>
          <p:cNvSpPr txBox="1"/>
          <p:nvPr/>
        </p:nvSpPr>
        <p:spPr>
          <a:xfrm>
            <a:off x="193675" y="5829955"/>
            <a:ext cx="26527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www.wcm.or.kr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349272-C0E7-41B9-B481-673A2FA3AD98}"/>
              </a:ext>
            </a:extLst>
          </p:cNvPr>
          <p:cNvSpPr txBox="1"/>
          <p:nvPr/>
        </p:nvSpPr>
        <p:spPr>
          <a:xfrm>
            <a:off x="48420" y="5350582"/>
            <a:ext cx="39957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World Canaan Movement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422C60-AA7C-F6C2-8602-5D26860EDAA3}"/>
              </a:ext>
            </a:extLst>
          </p:cNvPr>
          <p:cNvSpPr txBox="1"/>
          <p:nvPr/>
        </p:nvSpPr>
        <p:spPr>
          <a:xfrm>
            <a:off x="5099843" y="5350582"/>
            <a:ext cx="38433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Canaan Farmers Training Center Philippines</a:t>
            </a:r>
          </a:p>
        </p:txBody>
      </p:sp>
    </p:spTree>
    <p:extLst>
      <p:ext uri="{BB962C8B-B14F-4D97-AF65-F5344CB8AC3E}">
        <p14:creationId xmlns:p14="http://schemas.microsoft.com/office/powerpoint/2010/main" val="2591277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7A914A-5DDD-F7FB-75DA-743B6BD91BD8}"/>
              </a:ext>
            </a:extLst>
          </p:cNvPr>
          <p:cNvSpPr txBox="1"/>
          <p:nvPr/>
        </p:nvSpPr>
        <p:spPr>
          <a:xfrm>
            <a:off x="295275" y="814444"/>
            <a:ext cx="82105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Kita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semua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datang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kedunia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bukan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kebetulan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sengaja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satu-satunya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dunia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8CD193-CB5A-E2AF-16F8-2FBA47DD0552}"/>
              </a:ext>
            </a:extLst>
          </p:cNvPr>
          <p:cNvSpPr txBox="1"/>
          <p:nvPr/>
        </p:nvSpPr>
        <p:spPr>
          <a:xfrm>
            <a:off x="295275" y="1849590"/>
            <a:ext cx="64484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Kita </a:t>
            </a:r>
            <a:r>
              <a:rPr lang="en-PH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datang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dunia </a:t>
            </a:r>
            <a:r>
              <a:rPr lang="en-PH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kekuatan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besar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PH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terlihat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FD2FB1-D5A0-D29A-616A-F51DB5A7B4EE}"/>
              </a:ext>
            </a:extLst>
          </p:cNvPr>
          <p:cNvSpPr txBox="1"/>
          <p:nvPr/>
        </p:nvSpPr>
        <p:spPr>
          <a:xfrm>
            <a:off x="106680" y="219075"/>
            <a:ext cx="7101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Apakah</a:t>
            </a:r>
            <a:r>
              <a:rPr lang="en-PH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anda</a:t>
            </a:r>
            <a:r>
              <a:rPr lang="en-PH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datang</a:t>
            </a:r>
            <a:r>
              <a:rPr lang="en-PH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PH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dunia </a:t>
            </a:r>
            <a:r>
              <a:rPr lang="en-PH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PH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kebetulan</a:t>
            </a:r>
            <a:r>
              <a:rPr lang="en-PH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PH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PH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sengaja</a:t>
            </a:r>
            <a:r>
              <a:rPr lang="en-PH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C2B8572-5A1D-5C7F-24FE-9C94E4084AF9}"/>
              </a:ext>
            </a:extLst>
          </p:cNvPr>
          <p:cNvSpPr/>
          <p:nvPr/>
        </p:nvSpPr>
        <p:spPr>
          <a:xfrm>
            <a:off x="7096125" y="333375"/>
            <a:ext cx="1266825" cy="347365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endParaRPr lang="en-PH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0FF9B0D-7D81-FE61-4028-D71B1665F53D}"/>
              </a:ext>
            </a:extLst>
          </p:cNvPr>
          <p:cNvSpPr/>
          <p:nvPr/>
        </p:nvSpPr>
        <p:spPr>
          <a:xfrm>
            <a:off x="6953250" y="1849590"/>
            <a:ext cx="1490662" cy="461665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Tuhan</a:t>
            </a:r>
            <a:endParaRPr lang="en-PH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A16EA0-9C66-0D3B-D826-B81DF2583243}"/>
              </a:ext>
            </a:extLst>
          </p:cNvPr>
          <p:cNvSpPr txBox="1"/>
          <p:nvPr/>
        </p:nvSpPr>
        <p:spPr>
          <a:xfrm>
            <a:off x="931069" y="4876800"/>
            <a:ext cx="6936581" cy="83099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Dan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kehidupan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bermakna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perlu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mempunyai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mimpi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6C41E7-B277-C976-14AC-5BE8B14CD5CA}"/>
              </a:ext>
            </a:extLst>
          </p:cNvPr>
          <p:cNvSpPr txBox="1"/>
          <p:nvPr/>
        </p:nvSpPr>
        <p:spPr>
          <a:xfrm>
            <a:off x="347662" y="2533262"/>
            <a:ext cx="54435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Berapa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banyak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nyawa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anda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miliki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dunia </a:t>
            </a:r>
            <a:r>
              <a:rPr lang="en-US" altLang="ko-K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PH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D2938D-C083-E9E1-ACAB-BDDA070E0C17}"/>
              </a:ext>
            </a:extLst>
          </p:cNvPr>
          <p:cNvSpPr txBox="1"/>
          <p:nvPr/>
        </p:nvSpPr>
        <p:spPr>
          <a:xfrm>
            <a:off x="357187" y="3179593"/>
            <a:ext cx="80867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Kita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boleh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menyia-nyiakan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waktu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dunia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hanya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punya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satu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kehidupan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sangat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singkat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ABE51E1-1812-2150-4DD3-0BF7DFA3B6B4}"/>
              </a:ext>
            </a:extLst>
          </p:cNvPr>
          <p:cNvSpPr txBox="1"/>
          <p:nvPr/>
        </p:nvSpPr>
        <p:spPr>
          <a:xfrm>
            <a:off x="276225" y="4102923"/>
            <a:ext cx="79438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Inilah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alasan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mengapa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perlu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kehidupan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bermanfaat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726EED3-9AA6-3E1F-4A7E-16481337EF09}"/>
              </a:ext>
            </a:extLst>
          </p:cNvPr>
          <p:cNvSpPr/>
          <p:nvPr/>
        </p:nvSpPr>
        <p:spPr>
          <a:xfrm>
            <a:off x="5791200" y="2625595"/>
            <a:ext cx="2428875" cy="461665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Hanya </a:t>
            </a:r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satu</a:t>
            </a:r>
            <a:endParaRPr lang="en-PH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719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 animBg="1"/>
      <p:bldP spid="6" grpId="0" animBg="1"/>
      <p:bldP spid="7" grpId="0" animBg="1"/>
      <p:bldP spid="8" grpId="0"/>
      <p:bldP spid="9" grpId="0"/>
      <p:bldP spid="10" grpId="0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DF0CE54-2A76-4130-855A-97BD0BBAEC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183" y="143025"/>
            <a:ext cx="38159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Apakah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anda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punya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mimpi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E77D13-0A1C-4C9F-A53E-FB490015A3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2014" y="529906"/>
            <a:ext cx="333494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Apa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mimpimu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93A49C-C8D1-4E7A-A786-864697141B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777" y="2615804"/>
            <a:ext cx="64448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Jika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anda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punya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mimpi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anda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membuat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tujuan</a:t>
            </a:r>
            <a:endParaRPr lang="en-US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D8D708-7142-4ACD-B43D-065080AA9B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5490" y="3051125"/>
            <a:ext cx="659499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Jika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anda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punya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anda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membuat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rencana</a:t>
            </a:r>
            <a:endParaRPr lang="en-US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8911C7-C0D3-4AC3-BD10-1987715AEA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6273" y="3529393"/>
            <a:ext cx="659499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Jika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anda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punya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rencana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anda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bermakna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3B064C-37DA-4627-9099-CEFAA42B65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4778" y="4795530"/>
            <a:ext cx="5615702" cy="461665"/>
          </a:xfrm>
          <a:prstGeom prst="rect">
            <a:avLst/>
          </a:prstGeom>
          <a:solidFill>
            <a:srgbClr val="FFFF99"/>
          </a:solidFill>
          <a:ln w="57150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Kita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mimpi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kita</a:t>
            </a:r>
            <a:endParaRPr lang="en-US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C46195-B716-4CDB-A128-CAF80201B261}"/>
              </a:ext>
            </a:extLst>
          </p:cNvPr>
          <p:cNvSpPr txBox="1"/>
          <p:nvPr/>
        </p:nvSpPr>
        <p:spPr>
          <a:xfrm>
            <a:off x="2736355" y="4093963"/>
            <a:ext cx="3314700" cy="46166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Achievers are Dreamers</a:t>
            </a:r>
            <a:endParaRPr lang="en-PH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823780BF-6F8B-4A7F-AD6B-FD14B8030E57}"/>
              </a:ext>
            </a:extLst>
          </p:cNvPr>
          <p:cNvSpPr/>
          <p:nvPr/>
        </p:nvSpPr>
        <p:spPr>
          <a:xfrm>
            <a:off x="862014" y="1678793"/>
            <a:ext cx="1828800" cy="457200"/>
          </a:xfrm>
          <a:prstGeom prst="ellipse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Mimpi</a:t>
            </a:r>
            <a:endParaRPr lang="en-PH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오른쪽 화살표 8">
            <a:extLst>
              <a:ext uri="{FF2B5EF4-FFF2-40B4-BE49-F238E27FC236}">
                <a16:creationId xmlns:a16="http://schemas.microsoft.com/office/drawing/2014/main" id="{061C22C3-B70C-4A57-B146-52378ED88396}"/>
              </a:ext>
            </a:extLst>
          </p:cNvPr>
          <p:cNvSpPr/>
          <p:nvPr/>
        </p:nvSpPr>
        <p:spPr>
          <a:xfrm>
            <a:off x="2866727" y="1825633"/>
            <a:ext cx="724197" cy="269347"/>
          </a:xfrm>
          <a:prstGeom prst="rightArrow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PH" sz="1350"/>
          </a:p>
        </p:txBody>
      </p:sp>
      <p:sp>
        <p:nvSpPr>
          <p:cNvPr id="11" name="모서리가 둥근 직사각형 9">
            <a:extLst>
              <a:ext uri="{FF2B5EF4-FFF2-40B4-BE49-F238E27FC236}">
                <a16:creationId xmlns:a16="http://schemas.microsoft.com/office/drawing/2014/main" id="{A604642E-29E4-4BB8-91CB-755708880736}"/>
              </a:ext>
            </a:extLst>
          </p:cNvPr>
          <p:cNvSpPr/>
          <p:nvPr/>
        </p:nvSpPr>
        <p:spPr>
          <a:xfrm>
            <a:off x="3857031" y="1561655"/>
            <a:ext cx="2895600" cy="274448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Anda,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Keluarga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Anda</a:t>
            </a:r>
            <a:endParaRPr lang="en-PH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모서리가 둥근 직사각형 10">
            <a:extLst>
              <a:ext uri="{FF2B5EF4-FFF2-40B4-BE49-F238E27FC236}">
                <a16:creationId xmlns:a16="http://schemas.microsoft.com/office/drawing/2014/main" id="{3AD7B253-2096-4E15-B9DA-B4745A1174CA}"/>
              </a:ext>
            </a:extLst>
          </p:cNvPr>
          <p:cNvSpPr/>
          <p:nvPr/>
        </p:nvSpPr>
        <p:spPr>
          <a:xfrm>
            <a:off x="3857031" y="2076005"/>
            <a:ext cx="2514600" cy="342900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Orang lain</a:t>
            </a:r>
            <a:endParaRPr lang="en-PH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Speech Bubble: Rectangle with Corners Rounded 13">
            <a:extLst>
              <a:ext uri="{FF2B5EF4-FFF2-40B4-BE49-F238E27FC236}">
                <a16:creationId xmlns:a16="http://schemas.microsoft.com/office/drawing/2014/main" id="{7BBBA75C-36D0-4CDF-A089-F83153E18FF6}"/>
              </a:ext>
            </a:extLst>
          </p:cNvPr>
          <p:cNvSpPr/>
          <p:nvPr/>
        </p:nvSpPr>
        <p:spPr>
          <a:xfrm>
            <a:off x="4123135" y="801145"/>
            <a:ext cx="1647825" cy="589060"/>
          </a:xfrm>
          <a:prstGeom prst="wedgeRoundRectCallout">
            <a:avLst>
              <a:gd name="adj1" fmla="val -192082"/>
              <a:gd name="adj2" fmla="val 99643"/>
              <a:gd name="adj3" fmla="val 16667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altLang="ko-KR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Tuhan</a:t>
            </a:r>
            <a:endParaRPr lang="en-PH" altLang="ko-K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D1E260E-4E88-41A4-9A2A-6F1B7ADF73B0}"/>
              </a:ext>
            </a:extLst>
          </p:cNvPr>
          <p:cNvSpPr txBox="1"/>
          <p:nvPr/>
        </p:nvSpPr>
        <p:spPr>
          <a:xfrm>
            <a:off x="307183" y="5497097"/>
            <a:ext cx="8370092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Jika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anda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masih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belum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mempunyai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impian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anda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bisa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mewujudkan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mimpi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anda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sendiri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melalui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program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pelatihan</a:t>
            </a:r>
            <a:r>
              <a:rPr lang="en-US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ini</a:t>
            </a:r>
            <a:r>
              <a:rPr lang="en-PH" altLang="ko-KR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en-PH" sz="24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D165E80-E17A-1566-7908-E55233D17E9F}"/>
              </a:ext>
            </a:extLst>
          </p:cNvPr>
          <p:cNvSpPr txBox="1"/>
          <p:nvPr/>
        </p:nvSpPr>
        <p:spPr>
          <a:xfrm>
            <a:off x="2690812" y="4079287"/>
            <a:ext cx="5355908" cy="46166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Orang yang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berprestasi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pemimpi</a:t>
            </a:r>
            <a:endParaRPr lang="en-PH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820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6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2C87529-07D5-4B5C-938B-A7F17E355A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4" y="2351901"/>
            <a:ext cx="833913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r>
              <a:rPr lang="en-US" altLang="ko-KR" sz="2400" dirty="0" err="1">
                <a:latin typeface="Times New Roman" panose="02020603050405020304" pitchFamily="18" charset="0"/>
                <a:ea typeface="굴림" pitchFamily="50" charset="-127"/>
                <a:cs typeface="Times New Roman" pitchFamily="18" charset="0"/>
              </a:rPr>
              <a:t>Disiplin</a:t>
            </a:r>
            <a:r>
              <a:rPr lang="en-US" altLang="ko-KR" sz="2400" dirty="0">
                <a:latin typeface="Times New Roman" panose="02020603050405020304" pitchFamily="18" charset="0"/>
                <a:ea typeface="굴림" pitchFamily="50" charset="-127"/>
                <a:cs typeface="Times New Roman" pitchFamily="18" charset="0"/>
              </a:rPr>
              <a:t>: </a:t>
            </a:r>
            <a:r>
              <a:rPr lang="en-US" altLang="ko-KR" sz="2400" dirty="0" err="1">
                <a:latin typeface="Times New Roman" panose="02020603050405020304" pitchFamily="18" charset="0"/>
                <a:ea typeface="굴림" pitchFamily="50" charset="-127"/>
                <a:cs typeface="Times New Roman" pitchFamily="18" charset="0"/>
              </a:rPr>
              <a:t>praktek</a:t>
            </a:r>
            <a:r>
              <a:rPr lang="en-US" altLang="ko-KR" sz="2400" dirty="0">
                <a:latin typeface="Times New Roman" panose="02020603050405020304" pitchFamily="18" charset="0"/>
                <a:ea typeface="굴림" pitchFamily="50" charset="-127"/>
                <a:cs typeface="Times New Roman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굴림" pitchFamily="50" charset="-127"/>
                <a:cs typeface="Times New Roman" pitchFamily="18" charset="0"/>
              </a:rPr>
              <a:t>melatih</a:t>
            </a:r>
            <a:r>
              <a:rPr lang="en-US" altLang="ko-KR" sz="2400" dirty="0">
                <a:latin typeface="Times New Roman" panose="02020603050405020304" pitchFamily="18" charset="0"/>
                <a:ea typeface="굴림" pitchFamily="50" charset="-127"/>
                <a:cs typeface="Times New Roman" pitchFamily="18" charset="0"/>
              </a:rPr>
              <a:t> orang </a:t>
            </a:r>
            <a:r>
              <a:rPr lang="en-US" altLang="ko-KR" sz="2400" dirty="0" err="1">
                <a:latin typeface="Times New Roman" panose="02020603050405020304" pitchFamily="18" charset="0"/>
                <a:ea typeface="굴림" pitchFamily="50" charset="-127"/>
                <a:cs typeface="Times New Roman" pitchFamily="18" charset="0"/>
              </a:rPr>
              <a:t>untuk</a:t>
            </a:r>
            <a:r>
              <a:rPr lang="en-US" altLang="ko-KR" sz="2400" dirty="0">
                <a:latin typeface="Times New Roman" panose="02020603050405020304" pitchFamily="18" charset="0"/>
                <a:ea typeface="굴림" pitchFamily="50" charset="-127"/>
                <a:cs typeface="Times New Roman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굴림" pitchFamily="50" charset="-127"/>
                <a:cs typeface="Times New Roman" pitchFamily="18" charset="0"/>
              </a:rPr>
              <a:t>mematuhi</a:t>
            </a:r>
            <a:r>
              <a:rPr lang="en-US" altLang="ko-KR" sz="2400" dirty="0">
                <a:latin typeface="Times New Roman" panose="02020603050405020304" pitchFamily="18" charset="0"/>
                <a:ea typeface="굴림" pitchFamily="50" charset="-127"/>
                <a:cs typeface="Times New Roman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굴림" pitchFamily="50" charset="-127"/>
                <a:cs typeface="Times New Roman" pitchFamily="18" charset="0"/>
              </a:rPr>
              <a:t>aturan</a:t>
            </a:r>
            <a:r>
              <a:rPr lang="en-US" altLang="ko-KR" sz="2400" dirty="0">
                <a:latin typeface="Times New Roman" panose="02020603050405020304" pitchFamily="18" charset="0"/>
                <a:ea typeface="굴림" pitchFamily="50" charset="-127"/>
                <a:cs typeface="Times New Roman" pitchFamily="18" charset="0"/>
              </a:rPr>
              <a:t> dan </a:t>
            </a:r>
            <a:r>
              <a:rPr lang="en-US" altLang="ko-KR" sz="2400" dirty="0" err="1">
                <a:latin typeface="Times New Roman" panose="02020603050405020304" pitchFamily="18" charset="0"/>
                <a:ea typeface="굴림" pitchFamily="50" charset="-127"/>
                <a:cs typeface="Times New Roman" pitchFamily="18" charset="0"/>
              </a:rPr>
              <a:t>kode</a:t>
            </a:r>
            <a:r>
              <a:rPr lang="en-US" altLang="ko-KR" sz="2400" dirty="0">
                <a:latin typeface="Times New Roman" panose="02020603050405020304" pitchFamily="18" charset="0"/>
                <a:ea typeface="굴림" pitchFamily="50" charset="-127"/>
                <a:cs typeface="Times New Roman" pitchFamily="18" charset="0"/>
              </a:rPr>
              <a:t> </a:t>
            </a:r>
            <a:r>
              <a:rPr lang="en-US" altLang="ko-KR" sz="2400" dirty="0" err="1">
                <a:latin typeface="Times New Roman" panose="02020603050405020304" pitchFamily="18" charset="0"/>
                <a:ea typeface="굴림" pitchFamily="50" charset="-127"/>
                <a:cs typeface="Times New Roman" pitchFamily="18" charset="0"/>
              </a:rPr>
              <a:t>perilaku</a:t>
            </a:r>
            <a:r>
              <a:rPr lang="en-US" altLang="ko-KR" sz="2400" dirty="0">
                <a:latin typeface="Times New Roman" panose="02020603050405020304" pitchFamily="18" charset="0"/>
                <a:ea typeface="굴림" pitchFamily="50" charset="-127"/>
                <a:cs typeface="Times New Roman" pitchFamily="18" charset="0"/>
              </a:rPr>
              <a:t> 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14A5D9A-DC2A-4A0E-B1DB-BB525B41E1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044" y="1520904"/>
            <a:ext cx="859583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r>
              <a:rPr lang="en-US" altLang="ko-KR" sz="2400" dirty="0" err="1"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Pelatihan</a:t>
            </a:r>
            <a:r>
              <a:rPr lang="en-US" altLang="ko-KR" sz="2400" dirty="0"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: </a:t>
            </a:r>
            <a:r>
              <a:rPr lang="en-US" altLang="ko-KR" sz="2400" dirty="0" err="1"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mengajarkan</a:t>
            </a:r>
            <a:r>
              <a:rPr lang="en-US" altLang="ko-KR" sz="2400" dirty="0"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 (</a:t>
            </a:r>
            <a:r>
              <a:rPr lang="en-US" altLang="ko-KR" sz="2400" dirty="0" err="1"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seseorang</a:t>
            </a:r>
            <a:r>
              <a:rPr lang="en-US" altLang="ko-KR" sz="2400" dirty="0"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 </a:t>
            </a:r>
            <a:r>
              <a:rPr lang="en-US" altLang="ko-KR" sz="2400" dirty="0" err="1"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atau</a:t>
            </a:r>
            <a:r>
              <a:rPr lang="en-US" altLang="ko-KR" sz="2400" dirty="0"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 </a:t>
            </a:r>
            <a:r>
              <a:rPr lang="en-US" altLang="ko-KR" sz="2400" dirty="0" err="1"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hewan</a:t>
            </a:r>
            <a:r>
              <a:rPr lang="en-US" altLang="ko-KR" sz="2400" dirty="0"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) </a:t>
            </a:r>
            <a:r>
              <a:rPr lang="en-US" altLang="ko-KR" sz="2400" dirty="0" err="1"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suatu</a:t>
            </a:r>
            <a:r>
              <a:rPr lang="en-US" altLang="ko-KR" sz="2400" dirty="0"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 </a:t>
            </a:r>
            <a:r>
              <a:rPr lang="en-US" altLang="ko-KR" sz="2400" dirty="0" err="1"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keterampilan</a:t>
            </a:r>
            <a:r>
              <a:rPr lang="en-US" altLang="ko-KR" sz="2400" dirty="0"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 </a:t>
            </a:r>
            <a:r>
              <a:rPr lang="en-US" altLang="ko-KR" sz="2400" dirty="0" err="1"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atau</a:t>
            </a:r>
            <a:r>
              <a:rPr lang="en-US" altLang="ko-KR" sz="2400" dirty="0"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 </a:t>
            </a:r>
            <a:r>
              <a:rPr lang="en-US" altLang="ko-KR" sz="2400" dirty="0" err="1"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jenis</a:t>
            </a:r>
            <a:r>
              <a:rPr lang="en-US" altLang="ko-KR" sz="2400" dirty="0"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 </a:t>
            </a:r>
            <a:r>
              <a:rPr lang="en-US" altLang="ko-KR" sz="2400" dirty="0" err="1"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perilaku</a:t>
            </a:r>
            <a:r>
              <a:rPr lang="en-US" altLang="ko-KR" sz="2400" dirty="0"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 </a:t>
            </a:r>
            <a:r>
              <a:rPr lang="en-US" altLang="ko-KR" sz="2400" dirty="0" err="1"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melalui</a:t>
            </a:r>
            <a:r>
              <a:rPr lang="en-US" altLang="ko-KR" sz="2400" dirty="0"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 </a:t>
            </a:r>
            <a:r>
              <a:rPr lang="en-US" altLang="ko-KR" sz="2400" dirty="0" err="1"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latihan</a:t>
            </a:r>
            <a:r>
              <a:rPr lang="en-US" altLang="ko-KR" sz="2400" dirty="0"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 dan </a:t>
            </a:r>
            <a:r>
              <a:rPr lang="en-US" altLang="ko-KR" sz="2400" dirty="0" err="1"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instruksi</a:t>
            </a:r>
            <a:r>
              <a:rPr lang="en-US" altLang="ko-KR" sz="2400" dirty="0"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 yang </a:t>
            </a:r>
            <a:r>
              <a:rPr lang="en-US" altLang="ko-KR" sz="2400" dirty="0" err="1"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teratur</a:t>
            </a:r>
            <a:r>
              <a:rPr lang="en-US" altLang="ko-KR" sz="2400" dirty="0"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140EBE-4790-439D-9E62-CD6383D5DF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433" y="280616"/>
            <a:ext cx="442079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r>
              <a:rPr lang="en-US" altLang="ko-KR" sz="2400" dirty="0" err="1"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Apa</a:t>
            </a:r>
            <a:r>
              <a:rPr lang="en-US" altLang="ko-KR" sz="2400" dirty="0"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 arti </a:t>
            </a:r>
            <a:r>
              <a:rPr lang="en-US" altLang="ko-KR" sz="2400" dirty="0" err="1"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dari</a:t>
            </a:r>
            <a:r>
              <a:rPr lang="en-US" altLang="ko-KR" sz="2400" dirty="0"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 </a:t>
            </a:r>
            <a:r>
              <a:rPr lang="en-US" altLang="ko-KR" sz="2400" dirty="0" err="1"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pelatihan</a:t>
            </a:r>
            <a:r>
              <a:rPr lang="en-US" altLang="ko-KR" sz="2400" dirty="0"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 ?</a:t>
            </a:r>
            <a:endParaRPr lang="ko-KR" altLang="en-US" sz="2400" dirty="0">
              <a:latin typeface="Times New Roman" pitchFamily="18" charset="0"/>
              <a:ea typeface="굴림" pitchFamily="50" charset="-127"/>
              <a:cs typeface="Times New Roman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C47BB1-D22B-49A5-B14F-A2B981EC1D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8117" y="780247"/>
            <a:ext cx="563582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r>
              <a:rPr lang="en-US" altLang="ko-KR" sz="2400" dirty="0" err="1"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Pelatihan</a:t>
            </a:r>
            <a:r>
              <a:rPr lang="en-US" altLang="ko-KR" sz="2400" dirty="0"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 + </a:t>
            </a:r>
            <a:r>
              <a:rPr lang="en-US" altLang="ko-KR" sz="2400" dirty="0" err="1"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Disiplin</a:t>
            </a:r>
            <a:endParaRPr lang="ko-KR" altLang="en-US" sz="22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itchFamily="18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4D0C068-A8B9-4762-A026-136BC5BEAE11}"/>
              </a:ext>
            </a:extLst>
          </p:cNvPr>
          <p:cNvSpPr/>
          <p:nvPr/>
        </p:nvSpPr>
        <p:spPr>
          <a:xfrm>
            <a:off x="129778" y="3544505"/>
            <a:ext cx="4442221" cy="753829"/>
          </a:xfrm>
          <a:prstGeom prst="ellipse">
            <a:avLst/>
          </a:prstGeom>
          <a:solidFill>
            <a:srgbClr val="66FFFF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2800" dirty="0" err="1">
                <a:solidFill>
                  <a:srgbClr val="070101"/>
                </a:solidFill>
                <a:latin typeface="Times New Roman" pitchFamily="18" charset="0"/>
                <a:cs typeface="Times New Roman" pitchFamily="18" charset="0"/>
              </a:rPr>
              <a:t>Belajar</a:t>
            </a:r>
            <a:r>
              <a:rPr lang="en-US" altLang="ko-KR" sz="2800" dirty="0">
                <a:solidFill>
                  <a:srgbClr val="0701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2800" dirty="0" err="1">
                <a:solidFill>
                  <a:srgbClr val="07010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altLang="ko-KR" sz="2800" dirty="0">
                <a:solidFill>
                  <a:srgbClr val="0701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2800" dirty="0" err="1">
                <a:solidFill>
                  <a:srgbClr val="070101"/>
                </a:solidFill>
                <a:latin typeface="Times New Roman" pitchFamily="18" charset="0"/>
                <a:cs typeface="Times New Roman" pitchFamily="18" charset="0"/>
              </a:rPr>
              <a:t>hati</a:t>
            </a:r>
            <a:r>
              <a:rPr lang="en-US" altLang="ko-KR" sz="2800" dirty="0">
                <a:solidFill>
                  <a:srgbClr val="07010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22F30424-1BFE-425B-934B-98D79CC1B517}"/>
              </a:ext>
            </a:extLst>
          </p:cNvPr>
          <p:cNvSpPr/>
          <p:nvPr/>
        </p:nvSpPr>
        <p:spPr>
          <a:xfrm>
            <a:off x="2844999" y="4709199"/>
            <a:ext cx="589359" cy="214313"/>
          </a:xfrm>
          <a:prstGeom prst="righ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2100" b="1">
              <a:solidFill>
                <a:srgbClr val="07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0B28099-A69D-4673-BF81-467B69B2201A}"/>
              </a:ext>
            </a:extLst>
          </p:cNvPr>
          <p:cNvSpPr/>
          <p:nvPr/>
        </p:nvSpPr>
        <p:spPr>
          <a:xfrm>
            <a:off x="3693022" y="4439440"/>
            <a:ext cx="2784276" cy="753829"/>
          </a:xfrm>
          <a:prstGeom prst="ellipse">
            <a:avLst/>
          </a:prstGeom>
          <a:solidFill>
            <a:srgbClr val="66FFFF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2800" dirty="0" err="1">
                <a:solidFill>
                  <a:srgbClr val="070101"/>
                </a:solidFill>
                <a:latin typeface="Times New Roman" pitchFamily="18" charset="0"/>
                <a:cs typeface="Times New Roman" pitchFamily="18" charset="0"/>
              </a:rPr>
              <a:t>Praktek</a:t>
            </a:r>
            <a:endParaRPr lang="en-US" altLang="ko-KR" sz="2800" dirty="0">
              <a:solidFill>
                <a:srgbClr val="07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215ABDCD-510F-4231-9C18-98646879862C}"/>
              </a:ext>
            </a:extLst>
          </p:cNvPr>
          <p:cNvSpPr/>
          <p:nvPr/>
        </p:nvSpPr>
        <p:spPr>
          <a:xfrm>
            <a:off x="5085160" y="5693568"/>
            <a:ext cx="535781" cy="230982"/>
          </a:xfrm>
          <a:prstGeom prst="righ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35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28FBB16-4343-4F87-8516-260C20816270}"/>
              </a:ext>
            </a:extLst>
          </p:cNvPr>
          <p:cNvSpPr/>
          <p:nvPr/>
        </p:nvSpPr>
        <p:spPr>
          <a:xfrm>
            <a:off x="6045994" y="5426573"/>
            <a:ext cx="2412206" cy="779290"/>
          </a:xfrm>
          <a:prstGeom prst="ellipse">
            <a:avLst/>
          </a:prstGeom>
          <a:solidFill>
            <a:srgbClr val="66FFFF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2800" dirty="0" err="1">
                <a:solidFill>
                  <a:srgbClr val="070101"/>
                </a:solidFill>
                <a:latin typeface="Times New Roman" pitchFamily="18" charset="0"/>
                <a:cs typeface="Times New Roman" pitchFamily="18" charset="0"/>
              </a:rPr>
              <a:t>Berbuah</a:t>
            </a:r>
            <a:r>
              <a:rPr lang="en-US" altLang="ko-KR" sz="2800" dirty="0">
                <a:solidFill>
                  <a:srgbClr val="07010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00540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998B331-C5CA-47D5-8D5B-09B73FBD1350}"/>
              </a:ext>
            </a:extLst>
          </p:cNvPr>
          <p:cNvSpPr txBox="1"/>
          <p:nvPr/>
        </p:nvSpPr>
        <p:spPr>
          <a:xfrm>
            <a:off x="1178718" y="1493490"/>
            <a:ext cx="5986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Hidup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=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Roh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Tubuh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Daging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BF3C68-E2DF-497C-AE4D-6AB2D3C88847}"/>
              </a:ext>
            </a:extLst>
          </p:cNvPr>
          <p:cNvSpPr txBox="1"/>
          <p:nvPr/>
        </p:nvSpPr>
        <p:spPr>
          <a:xfrm>
            <a:off x="209551" y="684055"/>
            <a:ext cx="45410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Kehidupan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bumi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terbatas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D1067A-0553-40E3-8D56-424BDD59AC75}"/>
              </a:ext>
            </a:extLst>
          </p:cNvPr>
          <p:cNvSpPr txBox="1"/>
          <p:nvPr/>
        </p:nvSpPr>
        <p:spPr>
          <a:xfrm>
            <a:off x="114299" y="1068009"/>
            <a:ext cx="90297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Bagaimana</a:t>
            </a:r>
            <a:r>
              <a:rPr lang="en-PH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PH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PH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membuat</a:t>
            </a:r>
            <a:r>
              <a:rPr lang="en-PH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kehidupan</a:t>
            </a:r>
            <a:r>
              <a:rPr lang="en-PH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PH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PH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PH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PH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bermanfaat</a:t>
            </a:r>
            <a:r>
              <a:rPr lang="en-PH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PH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bumi</a:t>
            </a:r>
            <a:r>
              <a:rPr lang="en-PH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endParaRPr lang="en-PH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DA759EC7-0D1D-41E4-8A8E-ED6538FA5E26}"/>
              </a:ext>
            </a:extLst>
          </p:cNvPr>
          <p:cNvSpPr/>
          <p:nvPr/>
        </p:nvSpPr>
        <p:spPr>
          <a:xfrm>
            <a:off x="2550318" y="2114551"/>
            <a:ext cx="2814638" cy="414338"/>
          </a:xfrm>
          <a:prstGeom prst="ellipse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endParaRPr lang="en-PH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57F335BD-3AF3-45F1-9E67-AD8DA7B1BC7F}"/>
              </a:ext>
            </a:extLst>
          </p:cNvPr>
          <p:cNvSpPr/>
          <p:nvPr/>
        </p:nvSpPr>
        <p:spPr>
          <a:xfrm>
            <a:off x="209551" y="2671272"/>
            <a:ext cx="4105273" cy="801082"/>
          </a:xfrm>
          <a:prstGeom prst="ellipse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Semangat</a:t>
            </a:r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(Pola </a:t>
            </a:r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Pikir</a:t>
            </a:r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50C3E70-389F-4F84-B1F2-C971BDA282AF}"/>
              </a:ext>
            </a:extLst>
          </p:cNvPr>
          <p:cNvSpPr/>
          <p:nvPr/>
        </p:nvSpPr>
        <p:spPr>
          <a:xfrm>
            <a:off x="4314826" y="2753464"/>
            <a:ext cx="3063436" cy="765534"/>
          </a:xfrm>
          <a:prstGeom prst="ellipse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Tubuh</a:t>
            </a:r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daging</a:t>
            </a:r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9" name="화살표: 아래쪽 8">
            <a:extLst>
              <a:ext uri="{FF2B5EF4-FFF2-40B4-BE49-F238E27FC236}">
                <a16:creationId xmlns:a16="http://schemas.microsoft.com/office/drawing/2014/main" id="{85E193F4-08C7-403E-9735-8B750B940DF1}"/>
              </a:ext>
            </a:extLst>
          </p:cNvPr>
          <p:cNvSpPr/>
          <p:nvPr/>
        </p:nvSpPr>
        <p:spPr>
          <a:xfrm>
            <a:off x="3504009" y="2705248"/>
            <a:ext cx="907256" cy="17145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 sz="1350"/>
          </a:p>
        </p:txBody>
      </p:sp>
      <p:sp>
        <p:nvSpPr>
          <p:cNvPr id="10" name="화살표: 위로 구부러짐 9">
            <a:extLst>
              <a:ext uri="{FF2B5EF4-FFF2-40B4-BE49-F238E27FC236}">
                <a16:creationId xmlns:a16="http://schemas.microsoft.com/office/drawing/2014/main" id="{45572136-2060-422B-923D-471620149986}"/>
              </a:ext>
            </a:extLst>
          </p:cNvPr>
          <p:cNvSpPr/>
          <p:nvPr/>
        </p:nvSpPr>
        <p:spPr>
          <a:xfrm>
            <a:off x="2686051" y="3278982"/>
            <a:ext cx="2643189" cy="557213"/>
          </a:xfrm>
          <a:prstGeom prst="curvedUp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 sz="135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B8DCF4-94EA-4342-97AB-DEA7694F9F73}"/>
              </a:ext>
            </a:extLst>
          </p:cNvPr>
          <p:cNvSpPr txBox="1"/>
          <p:nvPr/>
        </p:nvSpPr>
        <p:spPr>
          <a:xfrm>
            <a:off x="3218257" y="3293672"/>
            <a:ext cx="1907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Pengendalian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D959E879-C523-4111-A865-6A9402F0D358}"/>
              </a:ext>
            </a:extLst>
          </p:cNvPr>
          <p:cNvSpPr/>
          <p:nvPr/>
        </p:nvSpPr>
        <p:spPr>
          <a:xfrm>
            <a:off x="785813" y="3921919"/>
            <a:ext cx="2857500" cy="386254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Tekad</a:t>
            </a:r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kuat</a:t>
            </a:r>
            <a:endParaRPr lang="en-PH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B936FDBD-3E84-434D-9237-BB662C7E93C4}"/>
              </a:ext>
            </a:extLst>
          </p:cNvPr>
          <p:cNvSpPr/>
          <p:nvPr/>
        </p:nvSpPr>
        <p:spPr>
          <a:xfrm>
            <a:off x="4049277" y="3743573"/>
            <a:ext cx="4984364" cy="599828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Tindakan yang </a:t>
            </a:r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&amp; Hasil yang </a:t>
            </a:r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endParaRPr lang="en-PH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E7E7D345-2BBB-4636-8C29-6BD6D2B1A539}"/>
              </a:ext>
            </a:extLst>
          </p:cNvPr>
          <p:cNvSpPr/>
          <p:nvPr/>
        </p:nvSpPr>
        <p:spPr>
          <a:xfrm>
            <a:off x="471488" y="4757738"/>
            <a:ext cx="3629025" cy="38625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Transformasi</a:t>
            </a:r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Pola </a:t>
            </a:r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Pikir</a:t>
            </a:r>
            <a:endParaRPr lang="en-PH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04EC150-8581-4ACD-93A9-5A8783F55B05}"/>
              </a:ext>
            </a:extLst>
          </p:cNvPr>
          <p:cNvSpPr/>
          <p:nvPr/>
        </p:nvSpPr>
        <p:spPr>
          <a:xfrm>
            <a:off x="4514850" y="4746322"/>
            <a:ext cx="3924300" cy="41433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Landasan</a:t>
            </a:r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Ekonomi yang </a:t>
            </a:r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endParaRPr lang="en-PH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화살표: 오른쪽 15">
            <a:extLst>
              <a:ext uri="{FF2B5EF4-FFF2-40B4-BE49-F238E27FC236}">
                <a16:creationId xmlns:a16="http://schemas.microsoft.com/office/drawing/2014/main" id="{8A9C52E6-9B9F-4E11-AE4D-B22766AF2930}"/>
              </a:ext>
            </a:extLst>
          </p:cNvPr>
          <p:cNvSpPr/>
          <p:nvPr/>
        </p:nvSpPr>
        <p:spPr>
          <a:xfrm>
            <a:off x="3667701" y="4001347"/>
            <a:ext cx="357188" cy="321469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 sz="1350"/>
          </a:p>
        </p:txBody>
      </p:sp>
      <p:sp>
        <p:nvSpPr>
          <p:cNvPr id="17" name="화살표: 위쪽 16">
            <a:extLst>
              <a:ext uri="{FF2B5EF4-FFF2-40B4-BE49-F238E27FC236}">
                <a16:creationId xmlns:a16="http://schemas.microsoft.com/office/drawing/2014/main" id="{E1BFD3A6-820F-4763-8229-ABE01E16A468}"/>
              </a:ext>
            </a:extLst>
          </p:cNvPr>
          <p:cNvSpPr/>
          <p:nvPr/>
        </p:nvSpPr>
        <p:spPr>
          <a:xfrm>
            <a:off x="2021682" y="4450556"/>
            <a:ext cx="864394" cy="164798"/>
          </a:xfrm>
          <a:prstGeom prst="up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 sz="1350"/>
          </a:p>
        </p:txBody>
      </p:sp>
      <p:sp>
        <p:nvSpPr>
          <p:cNvPr id="18" name="화살표: 위쪽 17">
            <a:extLst>
              <a:ext uri="{FF2B5EF4-FFF2-40B4-BE49-F238E27FC236}">
                <a16:creationId xmlns:a16="http://schemas.microsoft.com/office/drawing/2014/main" id="{6DE6176C-8852-417E-815B-495492A34379}"/>
              </a:ext>
            </a:extLst>
          </p:cNvPr>
          <p:cNvSpPr/>
          <p:nvPr/>
        </p:nvSpPr>
        <p:spPr>
          <a:xfrm>
            <a:off x="5986463" y="4450556"/>
            <a:ext cx="921544" cy="164798"/>
          </a:xfrm>
          <a:prstGeom prst="up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 sz="135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25DA424-C20C-4325-8E38-40CD084CADE0}"/>
              </a:ext>
            </a:extLst>
          </p:cNvPr>
          <p:cNvSpPr txBox="1"/>
          <p:nvPr/>
        </p:nvSpPr>
        <p:spPr>
          <a:xfrm>
            <a:off x="114300" y="5443940"/>
            <a:ext cx="8801100" cy="830997"/>
          </a:xfrm>
          <a:prstGeom prst="rect">
            <a:avLst/>
          </a:prstGeom>
          <a:solidFill>
            <a:srgbClr val="FFCC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Peserta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pelatihan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belajar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‘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Transformasi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Pola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Pikir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dan ‘Ekonomi’ (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Bisnis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Kewirausahaan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F17E58B-3D1C-4D22-9BBB-390AC2F227EE}"/>
              </a:ext>
            </a:extLst>
          </p:cNvPr>
          <p:cNvSpPr txBox="1"/>
          <p:nvPr/>
        </p:nvSpPr>
        <p:spPr>
          <a:xfrm>
            <a:off x="378618" y="179058"/>
            <a:ext cx="2507457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Tentang</a:t>
            </a:r>
            <a:r>
              <a:rPr lang="en-US" sz="24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pelatihan</a:t>
            </a:r>
            <a:endParaRPr lang="en-PH" sz="24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0707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8" grpId="0" animBg="1"/>
      <p:bldP spid="9" grpId="0" animBg="1"/>
      <p:bldP spid="10" grpId="0" animBg="1"/>
      <p:bldP spid="11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2986AA2-2AEA-481F-A065-8A66CC802703}"/>
              </a:ext>
            </a:extLst>
          </p:cNvPr>
          <p:cNvSpPr txBox="1"/>
          <p:nvPr/>
        </p:nvSpPr>
        <p:spPr>
          <a:xfrm>
            <a:off x="973928" y="776315"/>
            <a:ext cx="3481396" cy="461665"/>
          </a:xfrm>
          <a:prstGeom prst="rect">
            <a:avLst/>
          </a:prstGeom>
          <a:solidFill>
            <a:srgbClr val="66FFFF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Pertanian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Peternakan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F7341E6D-79D8-4B67-86FB-6330E5439AAC}"/>
              </a:ext>
            </a:extLst>
          </p:cNvPr>
          <p:cNvSpPr/>
          <p:nvPr/>
        </p:nvSpPr>
        <p:spPr>
          <a:xfrm>
            <a:off x="5231608" y="804804"/>
            <a:ext cx="2169317" cy="39241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Keberlanjutan</a:t>
            </a:r>
            <a:endParaRPr lang="en-PH" sz="2200" dirty="0">
              <a:solidFill>
                <a:schemeClr val="tx1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5" name="화살표: 왼쪽 4">
            <a:extLst>
              <a:ext uri="{FF2B5EF4-FFF2-40B4-BE49-F238E27FC236}">
                <a16:creationId xmlns:a16="http://schemas.microsoft.com/office/drawing/2014/main" id="{0B98D083-29B3-4320-9321-D37A3D311F71}"/>
              </a:ext>
            </a:extLst>
          </p:cNvPr>
          <p:cNvSpPr/>
          <p:nvPr/>
        </p:nvSpPr>
        <p:spPr>
          <a:xfrm>
            <a:off x="4455324" y="900396"/>
            <a:ext cx="435769" cy="256684"/>
          </a:xfrm>
          <a:prstGeom prst="lef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 sz="135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18B029-B533-41CB-A2E8-228405530163}"/>
              </a:ext>
            </a:extLst>
          </p:cNvPr>
          <p:cNvSpPr txBox="1"/>
          <p:nvPr/>
        </p:nvSpPr>
        <p:spPr>
          <a:xfrm>
            <a:off x="4126055" y="1274104"/>
            <a:ext cx="15300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Dukungan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9B266-C6EE-4900-A0C9-B70BB2B9DD35}"/>
              </a:ext>
            </a:extLst>
          </p:cNvPr>
          <p:cNvSpPr txBox="1"/>
          <p:nvPr/>
        </p:nvSpPr>
        <p:spPr>
          <a:xfrm>
            <a:off x="207175" y="1650073"/>
            <a:ext cx="44838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pertanian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Berkelanjutan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611369-3A19-C35C-0D31-B015AACD668F}"/>
              </a:ext>
            </a:extLst>
          </p:cNvPr>
          <p:cNvSpPr txBox="1"/>
          <p:nvPr/>
        </p:nvSpPr>
        <p:spPr>
          <a:xfrm>
            <a:off x="295274" y="156865"/>
            <a:ext cx="67792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Jika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peserta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pelatihan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berhubungan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pertanian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E731C6-6CAF-551D-681C-89584E04EFD8}"/>
              </a:ext>
            </a:extLst>
          </p:cNvPr>
          <p:cNvSpPr txBox="1"/>
          <p:nvPr/>
        </p:nvSpPr>
        <p:spPr>
          <a:xfrm>
            <a:off x="511968" y="2769200"/>
            <a:ext cx="796290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Menghasilkan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tanaman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ternak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jangka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panjang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0D3ED1B-CE9A-6303-D7AD-B224BA8FAD27}"/>
              </a:ext>
            </a:extLst>
          </p:cNvPr>
          <p:cNvSpPr txBox="1"/>
          <p:nvPr/>
        </p:nvSpPr>
        <p:spPr>
          <a:xfrm>
            <a:off x="511968" y="3436160"/>
            <a:ext cx="796290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dampak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minimal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lingkungan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ACF1795-7B5B-D1A8-A880-99D7A1690F70}"/>
              </a:ext>
            </a:extLst>
          </p:cNvPr>
          <p:cNvSpPr txBox="1"/>
          <p:nvPr/>
        </p:nvSpPr>
        <p:spPr>
          <a:xfrm>
            <a:off x="511968" y="4118489"/>
            <a:ext cx="796290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Menjaga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stabilitas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ekonomi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peternakan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5A3F44-328E-9CC0-E750-D8828A2A1965}"/>
              </a:ext>
            </a:extLst>
          </p:cNvPr>
          <p:cNvSpPr txBox="1"/>
          <p:nvPr/>
        </p:nvSpPr>
        <p:spPr>
          <a:xfrm>
            <a:off x="511968" y="4888544"/>
            <a:ext cx="796290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petani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teknik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kualitas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hidup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endParaRPr lang="en-PH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4E361E8-B315-E5C1-D14E-A783E61B4B53}"/>
              </a:ext>
            </a:extLst>
          </p:cNvPr>
          <p:cNvSpPr txBox="1"/>
          <p:nvPr/>
        </p:nvSpPr>
        <p:spPr>
          <a:xfrm>
            <a:off x="207175" y="2188623"/>
            <a:ext cx="5150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Pertanian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berkelanjutan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berfokus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pada:</a:t>
            </a:r>
          </a:p>
        </p:txBody>
      </p:sp>
    </p:spTree>
    <p:extLst>
      <p:ext uri="{BB962C8B-B14F-4D97-AF65-F5344CB8AC3E}">
        <p14:creationId xmlns:p14="http://schemas.microsoft.com/office/powerpoint/2010/main" val="1652034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 animBg="1"/>
      <p:bldP spid="11" grpId="0" animBg="1"/>
      <p:bldP spid="12" grpId="0" animBg="1"/>
      <p:bldP spid="13" grpId="0" animBg="1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타원 7">
            <a:extLst>
              <a:ext uri="{FF2B5EF4-FFF2-40B4-BE49-F238E27FC236}">
                <a16:creationId xmlns:a16="http://schemas.microsoft.com/office/drawing/2014/main" id="{2C6B7245-DF95-4E94-9916-C53AB8578F40}"/>
              </a:ext>
            </a:extLst>
          </p:cNvPr>
          <p:cNvSpPr/>
          <p:nvPr/>
        </p:nvSpPr>
        <p:spPr>
          <a:xfrm>
            <a:off x="200025" y="883880"/>
            <a:ext cx="2464594" cy="873414"/>
          </a:xfrm>
          <a:prstGeom prst="ellipse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Ekonomi</a:t>
            </a: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A724D01F-7395-4069-A887-BD7F57866878}"/>
              </a:ext>
            </a:extLst>
          </p:cNvPr>
          <p:cNvSpPr/>
          <p:nvPr/>
        </p:nvSpPr>
        <p:spPr>
          <a:xfrm>
            <a:off x="216694" y="2420643"/>
            <a:ext cx="2447925" cy="742518"/>
          </a:xfrm>
          <a:prstGeom prst="ellipse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endParaRPr lang="en-PH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6129FD1B-6636-4CEE-903A-1558FCCD794B}"/>
              </a:ext>
            </a:extLst>
          </p:cNvPr>
          <p:cNvSpPr/>
          <p:nvPr/>
        </p:nvSpPr>
        <p:spPr>
          <a:xfrm>
            <a:off x="200025" y="4127590"/>
            <a:ext cx="3278981" cy="812902"/>
          </a:xfrm>
          <a:prstGeom prst="ellipse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Lingkungan</a:t>
            </a:r>
            <a:endParaRPr lang="en-PH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ED2A7A-B4AB-4724-BFD0-3CFFF0AD0B61}"/>
              </a:ext>
            </a:extLst>
          </p:cNvPr>
          <p:cNvSpPr txBox="1"/>
          <p:nvPr/>
        </p:nvSpPr>
        <p:spPr>
          <a:xfrm>
            <a:off x="2950369" y="903840"/>
            <a:ext cx="5862637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Pertanian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berkelanjutan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bisnis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menguntungkan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berkontribusi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perekonomian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kuat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44EAAC-1B84-471E-81D0-C1670C24CACF}"/>
              </a:ext>
            </a:extLst>
          </p:cNvPr>
          <p:cNvSpPr txBox="1"/>
          <p:nvPr/>
        </p:nvSpPr>
        <p:spPr>
          <a:xfrm>
            <a:off x="2928939" y="2265214"/>
            <a:ext cx="5862637" cy="15696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Pertanian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berkelanjutan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mempunyai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saling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meguntungkan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para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pekerjanya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sekitar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1F51E66-A0B9-45A4-AA7B-7E3C1EF660AF}"/>
              </a:ext>
            </a:extLst>
          </p:cNvPr>
          <p:cNvSpPr txBox="1"/>
          <p:nvPr/>
        </p:nvSpPr>
        <p:spPr>
          <a:xfrm>
            <a:off x="3720703" y="3995920"/>
            <a:ext cx="4321968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Pengelolaan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sumber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daya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alam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andalan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PH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pertanian</a:t>
            </a:r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08117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6B471D-7071-4B2D-BE57-8B3B86964C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1685925"/>
            <a:ext cx="3490723" cy="30099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3200" dirty="0" err="1">
                <a:solidFill>
                  <a:schemeClr val="accent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Mengapa</a:t>
            </a:r>
            <a:r>
              <a:rPr lang="en-US" sz="3200" dirty="0">
                <a:solidFill>
                  <a:schemeClr val="accent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Kita </a:t>
            </a:r>
            <a:r>
              <a:rPr lang="en-US" sz="3200" dirty="0" err="1">
                <a:solidFill>
                  <a:schemeClr val="accent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Membutuhkan</a:t>
            </a:r>
            <a:r>
              <a:rPr lang="en-US" sz="3200" dirty="0">
                <a:solidFill>
                  <a:schemeClr val="accent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Gerakan Kanaan Dunia?</a:t>
            </a:r>
            <a:endParaRPr lang="en-US" sz="3200" kern="1200" dirty="0">
              <a:solidFill>
                <a:schemeClr val="accent1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>
            <a:extLst>
              <a:ext uri="{FF2B5EF4-FFF2-40B4-BE49-F238E27FC236}">
                <a16:creationId xmlns:a16="http://schemas.microsoft.com/office/drawing/2014/main" id="{BD3436A6-D1C4-477A-8EB3-5B0083617A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00475" y="1200149"/>
            <a:ext cx="4714875" cy="4991101"/>
          </a:xfrm>
        </p:spPr>
        <p:txBody>
          <a:bodyPr vert="horz" lIns="91440" tIns="45720" rIns="91440" bIns="45720" rtlCol="0" anchor="ctr">
            <a:noAutofit/>
          </a:bodyPr>
          <a:lstStyle/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l" defTabSz="914400"/>
            <a:r>
              <a:rPr lang="en-PH" altLang="ko-KR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Kwan Soo Lee</a:t>
            </a:r>
            <a:r>
              <a:rPr lang="ko-KR" altLang="en-US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l" defTabSz="914400"/>
            <a:r>
              <a:rPr lang="en-US" altLang="ko-KR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November 7-10, 2023</a:t>
            </a:r>
            <a:r>
              <a:rPr lang="ko-KR" altLang="en-US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l" defTabSz="914400"/>
            <a:r>
              <a:rPr lang="en-US" altLang="ko-KR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Canaan Farmers Training Center Philippines</a:t>
            </a:r>
          </a:p>
        </p:txBody>
      </p:sp>
      <p:pic>
        <p:nvPicPr>
          <p:cNvPr id="5" name="Picture 4" descr="A logo with text on it&#10;&#10;Description automatically generated">
            <a:extLst>
              <a:ext uri="{FF2B5EF4-FFF2-40B4-BE49-F238E27FC236}">
                <a16:creationId xmlns:a16="http://schemas.microsoft.com/office/drawing/2014/main" id="{EF03B4A4-1C7F-0F14-401D-AF25F7D394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301" y="403913"/>
            <a:ext cx="1857376" cy="103342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0B161E1-E8DA-9398-5D61-28F97CA6E282}"/>
              </a:ext>
            </a:extLst>
          </p:cNvPr>
          <p:cNvSpPr txBox="1"/>
          <p:nvPr/>
        </p:nvSpPr>
        <p:spPr>
          <a:xfrm>
            <a:off x="447675" y="456810"/>
            <a:ext cx="3781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World Canaan Leader’s Training Program</a:t>
            </a:r>
          </a:p>
        </p:txBody>
      </p:sp>
    </p:spTree>
    <p:extLst>
      <p:ext uri="{BB962C8B-B14F-4D97-AF65-F5344CB8AC3E}">
        <p14:creationId xmlns:p14="http://schemas.microsoft.com/office/powerpoint/2010/main" val="3183070345"/>
      </p:ext>
    </p:extLst>
  </p:cSld>
  <p:clrMapOvr>
    <a:masterClrMapping/>
  </p:clrMapOvr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p="http://schemas.openxmlformats.org/presentation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1711</ep:Words>
  <ep:PresentationFormat>On-screen Show (4:3)</ep:PresentationFormat>
  <ep:Paragraphs>237</ep:Paragraphs>
  <ep:Slides>25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25</vt:i4>
      </vt:variant>
    </vt:vector>
  </ep:HeadingPairs>
  <ep:TitlesOfParts>
    <vt:vector size="2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2023-10-24T04:40:20.000</dcterms:created>
  <dc:creator>Kwansoo Lee</dc:creator>
  <cp:lastModifiedBy>bjcho</cp:lastModifiedBy>
  <dcterms:modified xsi:type="dcterms:W3CDTF">2024-01-17T14:46:28.997</dcterms:modified>
  <cp:revision>11</cp:revision>
  <dc:title>Introduction</dc:title>
  <cp:version>1000.0000.01</cp:version>
</cp:coreProperties>
</file>